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76" r:id="rId2"/>
    <p:sldId id="557" r:id="rId3"/>
    <p:sldId id="277" r:id="rId4"/>
    <p:sldId id="291" r:id="rId5"/>
    <p:sldId id="285" r:id="rId6"/>
    <p:sldId id="272" r:id="rId7"/>
    <p:sldId id="261" r:id="rId8"/>
    <p:sldId id="284" r:id="rId9"/>
    <p:sldId id="286" r:id="rId10"/>
    <p:sldId id="289" r:id="rId11"/>
    <p:sldId id="296" r:id="rId12"/>
    <p:sldId id="295" r:id="rId13"/>
    <p:sldId id="281" r:id="rId14"/>
    <p:sldId id="263" r:id="rId15"/>
    <p:sldId id="308" r:id="rId16"/>
    <p:sldId id="309" r:id="rId17"/>
    <p:sldId id="267" r:id="rId18"/>
    <p:sldId id="297" r:id="rId19"/>
    <p:sldId id="275" r:id="rId20"/>
    <p:sldId id="270" r:id="rId21"/>
    <p:sldId id="305" r:id="rId22"/>
    <p:sldId id="301" r:id="rId23"/>
    <p:sldId id="307" r:id="rId24"/>
    <p:sldId id="559" r:id="rId25"/>
    <p:sldId id="565" r:id="rId26"/>
    <p:sldId id="560" r:id="rId27"/>
    <p:sldId id="564" r:id="rId28"/>
    <p:sldId id="561" r:id="rId29"/>
    <p:sldId id="563" r:id="rId30"/>
    <p:sldId id="558" r:id="rId31"/>
    <p:sldId id="304" r:id="rId32"/>
  </p:sldIdLst>
  <p:sldSz cx="12192000" cy="6858000"/>
  <p:notesSz cx="6858000" cy="9144000"/>
  <p:embeddedFontLst>
    <p:embeddedFont>
      <p:font typeface="G마켓 산스 Bold" panose="02000000000000000000" pitchFamily="50" charset="-127"/>
      <p:regular r:id="rId34"/>
    </p:embeddedFont>
    <p:embeddedFont>
      <p:font typeface="G마켓 산스 TTF Medium" panose="02000000000000000000" pitchFamily="2" charset="-127"/>
      <p:regular r:id="rId35"/>
    </p:embeddedFont>
    <p:embeddedFont>
      <p:font typeface="Noto Sans CJK KR Black" panose="020B0A00000000000000" pitchFamily="34" charset="-127"/>
      <p:bold r:id="rId36"/>
    </p:embeddedFont>
    <p:embeddedFont>
      <p:font typeface="Noto Sans CJK KR Bold" panose="020B0800000000000000" pitchFamily="34" charset="-127"/>
      <p:bold r:id="rId37"/>
    </p:embeddedFont>
    <p:embeddedFont>
      <p:font typeface="Noto Sans CJK KR Regular" panose="020B0500000000000000" pitchFamily="34" charset="-127"/>
      <p:regular r:id="rId38"/>
    </p:embeddedFont>
    <p:embeddedFont>
      <p:font typeface="나눔스퀘어OTF" panose="020B0600000101010101" pitchFamily="34" charset="-127"/>
      <p:regular r:id="rId39"/>
    </p:embeddedFont>
    <p:embeddedFont>
      <p:font typeface="나눔스퀘어OTF Bold" panose="020B0600000101010101" pitchFamily="34" charset="-127"/>
      <p:bold r:id="rId40"/>
    </p:embeddedFont>
    <p:embeddedFont>
      <p:font typeface="나눔스퀘어OTF ExtraBold" panose="020B0600000101010101" pitchFamily="34" charset="-127"/>
      <p:bold r:id="rId41"/>
    </p:embeddedFont>
    <p:embeddedFont>
      <p:font typeface="나눔스퀘어OTF_ac" panose="020B0600000101010101" pitchFamily="34" charset="-127"/>
      <p:regular r:id="rId42"/>
    </p:embeddedFont>
    <p:embeddedFont>
      <p:font typeface="나눔스퀘어OTF_ac Bold" panose="020B0600000101010101" pitchFamily="34" charset="-127"/>
      <p:bold r:id="rId43"/>
    </p:embeddedFont>
    <p:embeddedFont>
      <p:font typeface="나눔스퀘어OTF_ac ExtraBold" panose="020B0600000101010101" pitchFamily="34" charset="-127"/>
      <p:bold r:id="rId44"/>
    </p:embeddedFont>
    <p:embeddedFont>
      <p:font typeface="나눔스퀘어OTF_ac Light" panose="020B0600000101010101" pitchFamily="34" charset="-127"/>
      <p:regular r:id="rId45"/>
    </p:embeddedFont>
    <p:embeddedFont>
      <p:font typeface="나눔스퀘어라운드OTF Regular" panose="020B0600000101010101" pitchFamily="34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whXkNbB6YVXOhP/WecCQyw==" hashData="b3DF7FVJXWxvesh0hY705o0dF9W6zihjGAMg5vX9waPjKDo9TFrJabWKo2/r79yTPu/LhO6S9+2CBYF3EM0OFw=="/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2F5"/>
    <a:srgbClr val="B3C8F3"/>
    <a:srgbClr val="404040"/>
    <a:srgbClr val="313540"/>
    <a:srgbClr val="29323C"/>
    <a:srgbClr val="7C7C7C"/>
    <a:srgbClr val="D9D9D9"/>
    <a:srgbClr val="DFDFDF"/>
    <a:srgbClr val="BFD1F9"/>
    <a:srgbClr val="575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9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14" y="34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18317-6461-4F06-8179-E66EF10472B7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2EFFC-E71C-4792-8853-973D9DD2BE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4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4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3</a:t>
            </a:r>
            <a:r>
              <a:rPr lang="ko-KR" altLang="en-US" dirty="0" err="1"/>
              <a:t>주마다로</a:t>
            </a:r>
            <a:r>
              <a:rPr lang="ko-KR" altLang="en-US" dirty="0"/>
              <a:t> 한 이유 설명하기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166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3</a:t>
            </a:r>
            <a:r>
              <a:rPr lang="ko-KR" altLang="en-US" dirty="0" err="1"/>
              <a:t>주마다로</a:t>
            </a:r>
            <a:r>
              <a:rPr lang="ko-KR" altLang="en-US" dirty="0"/>
              <a:t> 한 이유 설명하기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3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3</a:t>
            </a:r>
            <a:r>
              <a:rPr lang="ko-KR" altLang="en-US" dirty="0" err="1"/>
              <a:t>주마다로</a:t>
            </a:r>
            <a:r>
              <a:rPr lang="ko-KR" altLang="en-US" dirty="0"/>
              <a:t> 한 이유 설명하기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798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자가 </a:t>
            </a:r>
            <a:r>
              <a:rPr lang="ko-KR" altLang="en-US" dirty="0" err="1"/>
              <a:t>진단표</a:t>
            </a:r>
            <a:r>
              <a:rPr lang="ko-KR" altLang="en-US" dirty="0"/>
              <a:t> 작성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1</a:t>
            </a:r>
            <a:r>
              <a:rPr lang="ko-KR" altLang="en-US" dirty="0"/>
              <a:t>회</a:t>
            </a:r>
            <a:r>
              <a:rPr lang="en-US" altLang="ko-KR" dirty="0"/>
              <a:t>? : </a:t>
            </a:r>
            <a:r>
              <a:rPr lang="ko-KR" altLang="en-US" dirty="0"/>
              <a:t>어차피 해외방문기록</a:t>
            </a:r>
            <a:r>
              <a:rPr lang="en-US" altLang="ko-KR" dirty="0"/>
              <a:t>, </a:t>
            </a:r>
            <a:r>
              <a:rPr lang="ko-KR" altLang="en-US" dirty="0"/>
              <a:t>발열</a:t>
            </a:r>
            <a:r>
              <a:rPr lang="en-US" altLang="ko-KR" dirty="0"/>
              <a:t>, </a:t>
            </a:r>
            <a:r>
              <a:rPr lang="ko-KR" altLang="en-US" dirty="0"/>
              <a:t>등은 하루에서 변할 일이 거의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62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코드 인식 시간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&amp;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대기 시간 단축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방문자가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생성하고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업주가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인식하는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불필요한 반복을 줄이고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업주는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부착하기만 하면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방문자는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인식하는 한 번의 절차로 끝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확실한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확진자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발생 알림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국가에서 보내는 재난문자가 아닌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확진자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발생 업체의 업주가 직접 알림을 발송함으로써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방문자는 확실한 알림을 수신할 수 있음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56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코드 인식 시간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&amp;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대기 시간 단축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방문자가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생성하고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업주가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인식하는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불필요한 반복을 줄이고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업주는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부착하기만 하면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방문자는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인식하는 한 번의 절차로 끝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확실한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확진자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발생 알림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국가에서 보내는 재난문자가 아닌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확진자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발생 업체의 업주가 직접 알림을 발송함으로써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방문자는 확실한 알림을 수신할 수 있음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889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25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205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3</a:t>
            </a:r>
            <a:r>
              <a:rPr lang="ko-KR" altLang="en-US" dirty="0" err="1"/>
              <a:t>주마다로</a:t>
            </a:r>
            <a:r>
              <a:rPr lang="ko-KR" altLang="en-US" dirty="0"/>
              <a:t> 한 이유 설명하기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27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3</a:t>
            </a:r>
            <a:r>
              <a:rPr lang="ko-KR" altLang="en-US" dirty="0" err="1"/>
              <a:t>주마다로</a:t>
            </a:r>
            <a:r>
              <a:rPr lang="ko-KR" altLang="en-US" dirty="0"/>
              <a:t> 한 이유 설명하기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9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두가지 방식 중</a:t>
            </a:r>
            <a:r>
              <a:rPr lang="en-US" altLang="ko-KR" dirty="0"/>
              <a:t>, </a:t>
            </a:r>
            <a:r>
              <a:rPr lang="ko-KR" altLang="en-US" dirty="0"/>
              <a:t>수기 작성은 다음과 같은 문제가 따릅니다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확진자</a:t>
            </a:r>
            <a:r>
              <a:rPr lang="ko-KR" altLang="en-US" dirty="0"/>
              <a:t> 발생 시 가장 중요한 것이 이 기록인데</a:t>
            </a:r>
            <a:r>
              <a:rPr lang="en-US" altLang="ko-KR" dirty="0"/>
              <a:t>, </a:t>
            </a:r>
            <a:r>
              <a:rPr lang="ko-KR" altLang="en-US" dirty="0"/>
              <a:t>업주와 방문객의 불편함으로 인해 허위 작성을 하게 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이로 인해 동선 파악 및 알림 시 많은 혼란을 야기합니다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3</a:t>
            </a:r>
            <a:r>
              <a:rPr lang="ko-KR" altLang="en-US" dirty="0" err="1"/>
              <a:t>주마다로</a:t>
            </a:r>
            <a:r>
              <a:rPr lang="ko-KR" altLang="en-US" dirty="0"/>
              <a:t> 한 이유 설명하기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QR</a:t>
            </a:r>
            <a:r>
              <a:rPr lang="ko-KR" altLang="en-US" dirty="0"/>
              <a:t>코드에 </a:t>
            </a:r>
            <a:r>
              <a:rPr lang="ko-KR" altLang="en-US" dirty="0" err="1"/>
              <a:t>담긴위치</a:t>
            </a:r>
            <a:r>
              <a:rPr lang="ko-KR" altLang="en-US" dirty="0"/>
              <a:t> 정보 및 현재 </a:t>
            </a:r>
            <a:r>
              <a:rPr lang="en-US" altLang="ko-KR" dirty="0" err="1"/>
              <a:t>gps</a:t>
            </a:r>
            <a:r>
              <a:rPr lang="ko-KR" altLang="en-US" dirty="0"/>
              <a:t>위치 정보를 비교해서 동일하면 방문기록에 기록되고</a:t>
            </a:r>
            <a:endParaRPr lang="en-US" altLang="ko-KR" dirty="0"/>
          </a:p>
          <a:p>
            <a:r>
              <a:rPr lang="ko-KR" altLang="en-US" dirty="0"/>
              <a:t>동일하지 않으면 경고창이 뜸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위치 정보가 일치하지 않습니다</a:t>
            </a:r>
            <a:r>
              <a:rPr lang="en-US" altLang="ko-KR" baseline="0" dirty="0"/>
              <a:t>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61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3</a:t>
            </a:r>
            <a:r>
              <a:rPr lang="ko-KR" altLang="en-US" dirty="0" err="1"/>
              <a:t>주마다로</a:t>
            </a:r>
            <a:r>
              <a:rPr lang="ko-KR" altLang="en-US" dirty="0"/>
              <a:t> 한 이유 설명하기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849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학교 학생회에서 공릉동 제휴 맺은 가맹점과 </a:t>
            </a:r>
            <a:r>
              <a:rPr lang="ko-KR" altLang="en-US" dirty="0" err="1"/>
              <a:t>컨택해서</a:t>
            </a:r>
            <a:r>
              <a:rPr lang="ko-KR" altLang="en-US" dirty="0"/>
              <a:t> </a:t>
            </a:r>
            <a:r>
              <a:rPr lang="ko-KR" altLang="en-US" dirty="0" err="1"/>
              <a:t>큐알</a:t>
            </a:r>
            <a:r>
              <a:rPr lang="ko-KR" altLang="en-US" dirty="0"/>
              <a:t> 시스템 도입하게 하고 </a:t>
            </a:r>
            <a:r>
              <a:rPr lang="en-US" altLang="ko-KR" dirty="0"/>
              <a:t>, </a:t>
            </a:r>
            <a:r>
              <a:rPr lang="ko-KR" altLang="en-US" dirty="0"/>
              <a:t>공릉동 </a:t>
            </a:r>
            <a:r>
              <a:rPr lang="ko-KR" altLang="en-US" dirty="0" err="1"/>
              <a:t>시민들한테</a:t>
            </a:r>
            <a:r>
              <a:rPr lang="ko-KR" altLang="en-US" dirty="0"/>
              <a:t> 우리가 직접 홍보</a:t>
            </a:r>
            <a:r>
              <a:rPr lang="en-US" altLang="ko-KR" dirty="0"/>
              <a:t>,,,,,</a:t>
            </a:r>
          </a:p>
          <a:p>
            <a:pPr marL="0" indent="0">
              <a:buNone/>
            </a:pPr>
            <a:r>
              <a:rPr lang="ko-KR" altLang="en-US" dirty="0"/>
              <a:t>서울과학기술대학교도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학교 창업지원센터와 </a:t>
            </a:r>
            <a:r>
              <a:rPr lang="ko-KR" altLang="en-US" dirty="0" err="1"/>
              <a:t>컨택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SNS </a:t>
            </a:r>
            <a:r>
              <a:rPr lang="ko-KR" altLang="en-US" dirty="0"/>
              <a:t>마케팅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해서 차차 범위를 </a:t>
            </a:r>
            <a:r>
              <a:rPr lang="ko-KR" altLang="en-US" dirty="0" err="1"/>
              <a:t>넓혀감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31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6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정부에서는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*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전자출입명부 제도를 도입했습니다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579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노인 계층 </a:t>
            </a:r>
            <a:r>
              <a:rPr lang="en-US" altLang="ko-KR" dirty="0"/>
              <a:t>: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“나이가 많은 시민들은 도서관 측 설명에도 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QR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코드 시스템을 정확하게 이해하지 못했고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스마트폰 사용에도 서툴러 입장에 오랜 시간이 걸리기도 했다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.”</a:t>
            </a:r>
          </a:p>
          <a:p>
            <a:pPr algn="l"/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외국인 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: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네이버와 카카오톡은 한국의 서비스이다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.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그러다 보니 외국인들은 네이버 아이디가 없고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카카오톡이 있어도 업데이트를 잘 안 하거나 잘 안 쓴다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.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이에 따라 전자출입명부 이용 자체가 불가능하다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.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또한 휴대폰 번호 인증 </a:t>
            </a:r>
            <a:r>
              <a:rPr lang="ko-KR" altLang="en-US" sz="1800" b="0" i="0" u="none" strike="noStrike" baseline="0" dirty="0" err="1">
                <a:latin typeface="맑은 고딕" panose="020B0503020000020004" pitchFamily="50" charset="-127"/>
              </a:rPr>
              <a:t>방식이다보니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한국 번호가 없는 사람들은 발급이 불가능하다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28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네이버는 </a:t>
            </a:r>
            <a:r>
              <a:rPr lang="en-US" altLang="ko-KR" dirty="0"/>
              <a:t>9</a:t>
            </a:r>
            <a:r>
              <a:rPr lang="ko-KR" altLang="en-US" dirty="0"/>
              <a:t>월부터 홈에도 </a:t>
            </a:r>
            <a:r>
              <a:rPr lang="en-US" altLang="ko-KR" dirty="0"/>
              <a:t>QR</a:t>
            </a:r>
            <a:r>
              <a:rPr lang="ko-KR" altLang="en-US" dirty="0"/>
              <a:t>체크인을 띄웠다</a:t>
            </a:r>
            <a:r>
              <a:rPr lang="en-US" altLang="ko-KR" dirty="0"/>
              <a:t>. </a:t>
            </a:r>
            <a:r>
              <a:rPr lang="ko-KR" altLang="en-US" dirty="0"/>
              <a:t>이전만 해도 메뉴를 눌러 들어가야 하는 한 단계가 더 있었지만 최근 생략되었다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어쩄든</a:t>
            </a:r>
            <a:r>
              <a:rPr lang="ko-KR" altLang="en-US" dirty="0"/>
              <a:t> </a:t>
            </a:r>
            <a:r>
              <a:rPr lang="en-US" altLang="ko-KR" dirty="0" err="1"/>
              <a:t>qr</a:t>
            </a:r>
            <a:r>
              <a:rPr lang="ko-KR" altLang="en-US" dirty="0" err="1"/>
              <a:t>코드르</a:t>
            </a:r>
            <a:r>
              <a:rPr lang="ko-KR" altLang="en-US" dirty="0"/>
              <a:t> 인증할 때마다 정보제공에 동의를 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카카오톡은 메뉴바에서 해시태그를 눌러야 하며 이는 직관적으로 나타나지 않아 모르는 사람들이 많다</a:t>
            </a:r>
            <a:r>
              <a:rPr lang="en-US" altLang="ko-KR" dirty="0"/>
              <a:t>. </a:t>
            </a:r>
            <a:r>
              <a:rPr lang="ko-KR" altLang="en-US" dirty="0"/>
              <a:t>이후 단계는 네이버와 비슷하다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짧은 설명 </a:t>
            </a:r>
            <a:r>
              <a:rPr lang="en-US" altLang="ko-KR" dirty="0"/>
              <a:t>:  </a:t>
            </a:r>
            <a:r>
              <a:rPr lang="ko-KR" altLang="en-US" dirty="0"/>
              <a:t>다음과 같은 과정을 거친다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8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추가 정보 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: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코인노래방처럼 방이 여러 개인 경우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, QR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코드 인식만으론 어떤 방에 들어갔었는지 확실하지 않다</a:t>
            </a:r>
            <a:r>
              <a:rPr lang="en-US" altLang="ko-KR" sz="1800" b="0" i="0" u="none" strike="noStrike" baseline="0" dirty="0">
                <a:latin typeface="맑은 고딕" panose="020B0503020000020004" pitchFamily="50" charset="-127"/>
              </a:rPr>
              <a:t>. </a:t>
            </a:r>
            <a:r>
              <a:rPr lang="ko-KR" altLang="en-US" sz="1800" b="0" i="0" u="none" strike="noStrike" baseline="0" dirty="0">
                <a:latin typeface="맑은 고딕" panose="020B0503020000020004" pitchFamily="50" charset="-127"/>
              </a:rPr>
              <a:t>하지만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7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문제들로 상용화가 잘 되지 않고 아직까지 </a:t>
            </a:r>
            <a:r>
              <a:rPr lang="ko-KR" altLang="en-US" dirty="0" err="1"/>
              <a:t>수기작성을</a:t>
            </a:r>
            <a:r>
              <a:rPr lang="ko-KR" altLang="en-US" dirty="0"/>
              <a:t> 사용하고 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273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정부에서는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*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전자출입명부 제도를 도입했습니다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1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방문객만 불편한 것이 아닙니다</a:t>
            </a:r>
            <a:r>
              <a:rPr lang="en-US" altLang="ko-KR" dirty="0"/>
              <a:t>. </a:t>
            </a:r>
            <a:r>
              <a:rPr lang="ko-KR" altLang="en-US" dirty="0"/>
              <a:t>업주 또한 불편함을 호소하고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EFFC-E71C-4792-8853-973D9DD2BE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2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A37C3-297D-4EBA-8885-DDD9744D5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F30CB7-B757-408C-8BE4-3E6CB831F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EBB255-9053-4D47-BBFA-F346FE2B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3A3BC6-F356-456E-B93C-CEFE88E5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EBF5C-8E4A-4DAE-B18E-BE200441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1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18ACA-1901-4285-A502-3EBACD8D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D9BAF7-D5D1-4073-A757-FA6FC3007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748E-333E-4A02-9F3B-F666D1DA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C6241-2F31-4AF6-9191-C164DBF2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01917-43A0-41A5-988D-F6DF31BA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9ECF1A-F9A8-4509-8E07-F0651C101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B4467-E415-421F-A744-D9ACE60B1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C7AD8-61E8-468A-ADD3-7296BF7C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9341C-556F-4AC4-A9FE-94063469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ABD41-ADB8-4E65-8694-1F5DD82F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0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D0ED2-8271-4069-9119-C0E27CB6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89113-C769-4D90-A8B2-675D839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708AA-7BB0-49DC-8241-9D24FCF5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58451-1B2E-41EF-B117-AD77A5B7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446CE-AD47-49D2-9EBA-0B68068D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6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4DDF6-7AD9-42FB-AAA8-3E909D58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31D381-1DC7-404F-B848-25F30D212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C6E06-85A2-4560-940C-9160CDC8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508B8-70B9-4232-BC47-4D50E604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02596-E83A-41C0-8243-0369C334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7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5A58-453D-4EBC-92CD-E579EEF7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47A74-9D2A-4EE3-92A7-0DE90456C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4A217A-1D90-4019-90CC-ADF5C6675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40056-9AA5-4C98-A857-42F3C0ED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F1629-27AB-43EA-A97D-16C0D039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FEE53-5EEE-438E-A893-784EB51E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2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59113-635A-4591-9BEB-58990512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9BDDE-87CF-4CAC-8C24-B934AFE5A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DFEFE-31E0-43C6-A147-CF584EA8F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30D488-31E4-470F-9585-E24EA977E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A5CB81-6C35-4770-A395-ED1964932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0F025D-8D1B-4C6C-A4C7-9C51780A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D4DB33-7918-4BAD-8959-244E0AA3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37E8B-3A35-44B4-B378-1052FC72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8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E63EA-8291-4053-BD58-B5EFDB10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3AE641-BE76-4CEE-BC4A-AC96CB2F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2F6A43-2DD7-464B-B106-363F7411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8C0E0B-932D-4A8B-8561-C51FEC82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3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A254F7-CA15-4046-B27B-2D8A6202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40984B-362B-4AAE-904F-571D4B14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AFD19-4DAE-4BD6-8B7A-35402540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1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A1C79-B6D0-40C5-9DF2-948A5A57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81A83-EF8B-4EB5-9D8D-C8D6A00E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8E1071-825E-4AC0-993C-304B78196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D63C9-96A4-4FD1-9B43-2952FBD1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81F18F-C750-4599-8C41-7799C0C8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FF94A7-45A8-489F-A9E6-E8D9337F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9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C681A-D6CD-4728-8C13-24450A69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DA2F76-0755-4CB9-A85D-6502FEA89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E13485-ED3C-45A0-960D-AC9A838D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2728B-01D8-4904-9DF9-2A7E172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BC2282-D7AE-4562-8731-13C39745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A36FF-69CA-4572-A44E-F0700725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42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439C70-3476-462F-8710-E0192FDF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81F453-627D-4292-9940-16EDEDAB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884AB-FD8A-46A0-AB94-356F2FE48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85EBE-AB44-4571-AC0C-0675F78052A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DC5A3-0EF6-486E-AF18-A0333C7D7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45DB-057B-43C8-ADC9-CC8CD0AB8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8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qrlo.imweb.me/ManagerPag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A835682-8F24-460B-8654-668A50A03E6D}"/>
              </a:ext>
            </a:extLst>
          </p:cNvPr>
          <p:cNvSpPr txBox="1"/>
          <p:nvPr/>
        </p:nvSpPr>
        <p:spPr>
          <a:xfrm>
            <a:off x="754036" y="1237655"/>
            <a:ext cx="4152099" cy="767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코드를 이용한 전자출입명부 작성의</a:t>
            </a:r>
            <a:endParaRPr lang="en-US" altLang="ko-KR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역 </a:t>
            </a:r>
            <a:r>
              <a:rPr lang="ko-KR" altLang="en-US" sz="20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발상적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앱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QRLO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EFFD81-9B78-43F4-9FE6-9E89AD647A52}"/>
              </a:ext>
            </a:extLst>
          </p:cNvPr>
          <p:cNvCxnSpPr>
            <a:cxnSpLocks/>
          </p:cNvCxnSpPr>
          <p:nvPr/>
        </p:nvCxnSpPr>
        <p:spPr>
          <a:xfrm>
            <a:off x="871701" y="1078828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DB6DE7-B99F-4E0F-94B3-325FAA08E98C}"/>
              </a:ext>
            </a:extLst>
          </p:cNvPr>
          <p:cNvSpPr txBox="1"/>
          <p:nvPr/>
        </p:nvSpPr>
        <p:spPr>
          <a:xfrm>
            <a:off x="754036" y="5469165"/>
            <a:ext cx="2233304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서울과학기술대학교 컴퓨터공학과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6B5F9D-CD2B-42C0-91BC-8CE927D593B3}"/>
              </a:ext>
            </a:extLst>
          </p:cNvPr>
          <p:cNvSpPr txBox="1"/>
          <p:nvPr/>
        </p:nvSpPr>
        <p:spPr>
          <a:xfrm>
            <a:off x="776402" y="5852564"/>
            <a:ext cx="2752677" cy="573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팀장       박 하나</a:t>
            </a:r>
            <a:endParaRPr lang="en-US" altLang="ko-KR" sz="11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팀원       김 </a:t>
            </a:r>
            <a:r>
              <a:rPr lang="ko-KR" altLang="en-US" sz="11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초욱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˙ 김 현국 ˙ 서 현우 ˙ 홍 신기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ED3120-FC50-46B5-8E11-01CEA16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9" y="782005"/>
            <a:ext cx="2462590" cy="188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6E80D5-F507-4B7C-88FE-33DC4272B3F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3" y="2196247"/>
            <a:ext cx="972574" cy="9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93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E7B554E-8A08-44D8-BE34-3C06D7E8652A}"/>
              </a:ext>
            </a:extLst>
          </p:cNvPr>
          <p:cNvGrpSpPr/>
          <p:nvPr/>
        </p:nvGrpSpPr>
        <p:grpSpPr>
          <a:xfrm>
            <a:off x="5230134" y="3487185"/>
            <a:ext cx="1855078" cy="1855078"/>
            <a:chOff x="5230134" y="3487185"/>
            <a:chExt cx="1855078" cy="185507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19E276F-66EE-40D8-8810-9D95F7C34837}"/>
                </a:ext>
              </a:extLst>
            </p:cNvPr>
            <p:cNvSpPr/>
            <p:nvPr/>
          </p:nvSpPr>
          <p:spPr>
            <a:xfrm>
              <a:off x="5230134" y="3487185"/>
              <a:ext cx="1855078" cy="1855078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6FCE50-43CF-4552-A4D8-A959E21FDB19}"/>
                </a:ext>
              </a:extLst>
            </p:cNvPr>
            <p:cNvSpPr txBox="1"/>
            <p:nvPr/>
          </p:nvSpPr>
          <p:spPr>
            <a:xfrm>
              <a:off x="5359226" y="4000668"/>
              <a:ext cx="1596912" cy="82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최신 태블릿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휴대폰 등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리더기를 구비해야 하며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충전 상태로 비치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해야 함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9DDB46-9FED-4566-B2F4-355B53FB3E9B}"/>
              </a:ext>
            </a:extLst>
          </p:cNvPr>
          <p:cNvGrpSpPr/>
          <p:nvPr/>
        </p:nvGrpSpPr>
        <p:grpSpPr>
          <a:xfrm>
            <a:off x="7621467" y="3487185"/>
            <a:ext cx="1855078" cy="1855078"/>
            <a:chOff x="7621467" y="3487185"/>
            <a:chExt cx="1855078" cy="185507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2228C68-2159-4189-9FC0-B49734AADB19}"/>
                </a:ext>
              </a:extLst>
            </p:cNvPr>
            <p:cNvSpPr/>
            <p:nvPr/>
          </p:nvSpPr>
          <p:spPr>
            <a:xfrm>
              <a:off x="7621467" y="3487185"/>
              <a:ext cx="1855078" cy="1855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188765C-F70C-4788-A492-D6670F7A1C1C}"/>
                </a:ext>
              </a:extLst>
            </p:cNvPr>
            <p:cNvSpPr txBox="1"/>
            <p:nvPr/>
          </p:nvSpPr>
          <p:spPr>
            <a:xfrm>
              <a:off x="7721714" y="4000667"/>
              <a:ext cx="1630575" cy="82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업주가 직접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QR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코드를 인식하는 경우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주문이 밀릴 수 있음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1D79BEA-2F95-45EC-B156-8754FFF4A700}"/>
              </a:ext>
            </a:extLst>
          </p:cNvPr>
          <p:cNvSpPr txBox="1"/>
          <p:nvPr/>
        </p:nvSpPr>
        <p:spPr>
          <a:xfrm>
            <a:off x="3581676" y="2667131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01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999970-7AAA-479D-B4DB-53FE25279C9A}"/>
              </a:ext>
            </a:extLst>
          </p:cNvPr>
          <p:cNvGrpSpPr/>
          <p:nvPr/>
        </p:nvGrpSpPr>
        <p:grpSpPr>
          <a:xfrm>
            <a:off x="2838803" y="3487185"/>
            <a:ext cx="1855078" cy="1855078"/>
            <a:chOff x="2838803" y="3487185"/>
            <a:chExt cx="1855078" cy="185507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9000638-0086-4585-8C5D-80FC94B1DA1B}"/>
                </a:ext>
              </a:extLst>
            </p:cNvPr>
            <p:cNvSpPr/>
            <p:nvPr/>
          </p:nvSpPr>
          <p:spPr>
            <a:xfrm>
              <a:off x="2838803" y="3487185"/>
              <a:ext cx="1855078" cy="1855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531E70-8893-444C-B506-A26CF4C5DC64}"/>
                </a:ext>
              </a:extLst>
            </p:cNvPr>
            <p:cNvSpPr txBox="1"/>
            <p:nvPr/>
          </p:nvSpPr>
          <p:spPr>
            <a:xfrm>
              <a:off x="3194052" y="4000669"/>
              <a:ext cx="1117614" cy="82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노인계층 업주는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시스템 이용에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어려움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을 겪음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0C2B63B7-FDB6-45F6-A4AA-C4DF5EAA9BE6}"/>
              </a:ext>
            </a:extLst>
          </p:cNvPr>
          <p:cNvSpPr/>
          <p:nvPr/>
        </p:nvSpPr>
        <p:spPr>
          <a:xfrm>
            <a:off x="3730880" y="3017604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40E160-CF9B-49D0-9398-786C042191FA}"/>
              </a:ext>
            </a:extLst>
          </p:cNvPr>
          <p:cNvGrpSpPr/>
          <p:nvPr/>
        </p:nvGrpSpPr>
        <p:grpSpPr>
          <a:xfrm>
            <a:off x="3953735" y="2667131"/>
            <a:ext cx="2388604" cy="421398"/>
            <a:chOff x="3953735" y="2667131"/>
            <a:chExt cx="2388604" cy="4213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E92465-C712-4204-9523-95993BB3CE0A}"/>
                </a:ext>
              </a:extLst>
            </p:cNvPr>
            <p:cNvSpPr txBox="1"/>
            <p:nvPr/>
          </p:nvSpPr>
          <p:spPr>
            <a:xfrm>
              <a:off x="5973007" y="2667131"/>
              <a:ext cx="369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02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CFB1EA9-0FD6-4D8F-B0EB-F0A63F59A749}"/>
                </a:ext>
              </a:extLst>
            </p:cNvPr>
            <p:cNvSpPr/>
            <p:nvPr/>
          </p:nvSpPr>
          <p:spPr>
            <a:xfrm>
              <a:off x="6122212" y="3017604"/>
              <a:ext cx="70925" cy="709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80597B7-8621-4D25-8AD3-FC7DCC3E99B6}"/>
                </a:ext>
              </a:extLst>
            </p:cNvPr>
            <p:cNvCxnSpPr/>
            <p:nvPr/>
          </p:nvCxnSpPr>
          <p:spPr>
            <a:xfrm>
              <a:off x="3953735" y="3053066"/>
              <a:ext cx="2016547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86D4D1-FE90-4A69-B426-DF22739E0247}"/>
              </a:ext>
            </a:extLst>
          </p:cNvPr>
          <p:cNvGrpSpPr/>
          <p:nvPr/>
        </p:nvGrpSpPr>
        <p:grpSpPr>
          <a:xfrm>
            <a:off x="6345067" y="2667131"/>
            <a:ext cx="2388605" cy="421398"/>
            <a:chOff x="6345067" y="2667131"/>
            <a:chExt cx="2388605" cy="4213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06C12D-F0B6-44C4-9B6B-98A443C11059}"/>
                </a:ext>
              </a:extLst>
            </p:cNvPr>
            <p:cNvSpPr txBox="1"/>
            <p:nvPr/>
          </p:nvSpPr>
          <p:spPr>
            <a:xfrm>
              <a:off x="8364340" y="2667131"/>
              <a:ext cx="369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03</a:t>
              </a: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D673B1C-7291-4606-A6A4-42F872B363C1}"/>
                </a:ext>
              </a:extLst>
            </p:cNvPr>
            <p:cNvSpPr/>
            <p:nvPr/>
          </p:nvSpPr>
          <p:spPr>
            <a:xfrm>
              <a:off x="8513544" y="3017604"/>
              <a:ext cx="70925" cy="709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7941E33A-D8ED-440F-BC5B-A6BDED3B4983}"/>
                </a:ext>
              </a:extLst>
            </p:cNvPr>
            <p:cNvCxnSpPr/>
            <p:nvPr/>
          </p:nvCxnSpPr>
          <p:spPr>
            <a:xfrm>
              <a:off x="6345067" y="3053066"/>
              <a:ext cx="2016547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9BF3C7-CFE0-4327-AEFD-AEC4A4356DB6}"/>
              </a:ext>
            </a:extLst>
          </p:cNvPr>
          <p:cNvSpPr txBox="1"/>
          <p:nvPr/>
        </p:nvSpPr>
        <p:spPr>
          <a:xfrm>
            <a:off x="786942" y="1114545"/>
            <a:ext cx="4251485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전자출입명부 작성의 문제점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업주 입장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5D1FF-46AA-445E-8359-056C736D50AA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B5108FE-5EBC-4AD6-8D04-319A3CDC94B8}"/>
              </a:ext>
            </a:extLst>
          </p:cNvPr>
          <p:cNvSpPr txBox="1"/>
          <p:nvPr/>
        </p:nvSpPr>
        <p:spPr>
          <a:xfrm>
            <a:off x="786942" y="717310"/>
            <a:ext cx="466794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1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945910" y="3037633"/>
            <a:ext cx="4300180" cy="543960"/>
            <a:chOff x="3941545" y="3157062"/>
            <a:chExt cx="4300180" cy="543960"/>
          </a:xfrm>
          <a:solidFill>
            <a:srgbClr val="94B2F5"/>
          </a:solidFill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  <a:grpFill/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  <a:grpFill/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204994" y="3217807"/>
              <a:ext cx="1800493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확진자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발생 시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?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0ABDBE0-3B64-4910-BCC0-3E68058B0CC6}"/>
              </a:ext>
            </a:extLst>
          </p:cNvPr>
          <p:cNvSpPr txBox="1"/>
          <p:nvPr/>
        </p:nvSpPr>
        <p:spPr>
          <a:xfrm>
            <a:off x="3936595" y="3706818"/>
            <a:ext cx="431881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출입명부를 작성하는 이유가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확진자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발생 시 대처하기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위함인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만큼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방문한 곳에서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확진자가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발생했다면 알리는 것이 중요합니다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4B365-AEA9-4397-955B-4948826FBD24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C31263A-60FD-4539-8D24-E8E7325803F2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FDFDF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3070B93-92FC-408A-926A-BD551435BC8E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94B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FADC7F1-1CFA-4CE1-88DA-7E225B2D939C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CC52AE0-38F7-4F39-8F4D-BAF467DAEF3C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146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B1D79BEA-2F95-45EC-B156-8754FFF4A700}"/>
              </a:ext>
            </a:extLst>
          </p:cNvPr>
          <p:cNvSpPr txBox="1"/>
          <p:nvPr/>
        </p:nvSpPr>
        <p:spPr>
          <a:xfrm>
            <a:off x="3520003" y="2045524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01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78BAB6-B00E-489B-B7FE-F48FB7C007B7}"/>
              </a:ext>
            </a:extLst>
          </p:cNvPr>
          <p:cNvGrpSpPr/>
          <p:nvPr/>
        </p:nvGrpSpPr>
        <p:grpSpPr>
          <a:xfrm>
            <a:off x="2767553" y="2865578"/>
            <a:ext cx="1874231" cy="1855078"/>
            <a:chOff x="2767553" y="2865578"/>
            <a:chExt cx="1874231" cy="185507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9000638-0086-4585-8C5D-80FC94B1DA1B}"/>
                </a:ext>
              </a:extLst>
            </p:cNvPr>
            <p:cNvSpPr/>
            <p:nvPr/>
          </p:nvSpPr>
          <p:spPr>
            <a:xfrm>
              <a:off x="2777130" y="2865578"/>
              <a:ext cx="1855078" cy="1855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531E70-8893-444C-B506-A26CF4C5DC64}"/>
                </a:ext>
              </a:extLst>
            </p:cNvPr>
            <p:cNvSpPr txBox="1"/>
            <p:nvPr/>
          </p:nvSpPr>
          <p:spPr>
            <a:xfrm>
              <a:off x="2767553" y="3379062"/>
              <a:ext cx="1874231" cy="82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긴급재난문자는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맑은 고딕 Semilight" panose="020B0502040204020203" pitchFamily="50" charset="-127"/>
                </a:rPr>
                <a:t>자신이 방문한 곳이 아니더라도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근처 지역의 모든 알림이 옴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0C2B63B7-FDB6-45F6-A4AA-C4DF5EAA9BE6}"/>
              </a:ext>
            </a:extLst>
          </p:cNvPr>
          <p:cNvSpPr/>
          <p:nvPr/>
        </p:nvSpPr>
        <p:spPr>
          <a:xfrm>
            <a:off x="3669207" y="2395997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A5D5E7-DD5F-481D-8678-BE6BDBC20AD4}"/>
              </a:ext>
            </a:extLst>
          </p:cNvPr>
          <p:cNvGrpSpPr/>
          <p:nvPr/>
        </p:nvGrpSpPr>
        <p:grpSpPr>
          <a:xfrm>
            <a:off x="3892062" y="2045524"/>
            <a:ext cx="2388604" cy="421398"/>
            <a:chOff x="3892062" y="2045524"/>
            <a:chExt cx="2388604" cy="4213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E92465-C712-4204-9523-95993BB3CE0A}"/>
                </a:ext>
              </a:extLst>
            </p:cNvPr>
            <p:cNvSpPr txBox="1"/>
            <p:nvPr/>
          </p:nvSpPr>
          <p:spPr>
            <a:xfrm>
              <a:off x="5911334" y="2045524"/>
              <a:ext cx="369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02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CFB1EA9-0FD6-4D8F-B0EB-F0A63F59A749}"/>
                </a:ext>
              </a:extLst>
            </p:cNvPr>
            <p:cNvSpPr/>
            <p:nvPr/>
          </p:nvSpPr>
          <p:spPr>
            <a:xfrm>
              <a:off x="6060539" y="2395997"/>
              <a:ext cx="70925" cy="709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80597B7-8621-4D25-8AD3-FC7DCC3E99B6}"/>
                </a:ext>
              </a:extLst>
            </p:cNvPr>
            <p:cNvCxnSpPr/>
            <p:nvPr/>
          </p:nvCxnSpPr>
          <p:spPr>
            <a:xfrm>
              <a:off x="3892062" y="2431459"/>
              <a:ext cx="2016547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1B78E0-1D9F-4A5E-AC7F-D914612DB952}"/>
              </a:ext>
            </a:extLst>
          </p:cNvPr>
          <p:cNvGrpSpPr/>
          <p:nvPr/>
        </p:nvGrpSpPr>
        <p:grpSpPr>
          <a:xfrm>
            <a:off x="6283394" y="2045524"/>
            <a:ext cx="2388605" cy="421398"/>
            <a:chOff x="6283394" y="2045524"/>
            <a:chExt cx="2388605" cy="4213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06C12D-F0B6-44C4-9B6B-98A443C11059}"/>
                </a:ext>
              </a:extLst>
            </p:cNvPr>
            <p:cNvSpPr txBox="1"/>
            <p:nvPr/>
          </p:nvSpPr>
          <p:spPr>
            <a:xfrm>
              <a:off x="8302667" y="2045524"/>
              <a:ext cx="369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03</a:t>
              </a: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D673B1C-7291-4606-A6A4-42F872B363C1}"/>
                </a:ext>
              </a:extLst>
            </p:cNvPr>
            <p:cNvSpPr/>
            <p:nvPr/>
          </p:nvSpPr>
          <p:spPr>
            <a:xfrm>
              <a:off x="8451871" y="2395997"/>
              <a:ext cx="70925" cy="709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7941E33A-D8ED-440F-BC5B-A6BDED3B4983}"/>
                </a:ext>
              </a:extLst>
            </p:cNvPr>
            <p:cNvCxnSpPr/>
            <p:nvPr/>
          </p:nvCxnSpPr>
          <p:spPr>
            <a:xfrm>
              <a:off x="6283394" y="2431459"/>
              <a:ext cx="2016547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9BF3C7-CFE0-4327-AEFD-AEC4A4356DB6}"/>
              </a:ext>
            </a:extLst>
          </p:cNvPr>
          <p:cNvSpPr txBox="1"/>
          <p:nvPr/>
        </p:nvSpPr>
        <p:spPr>
          <a:xfrm>
            <a:off x="786942" y="1114545"/>
            <a:ext cx="4397358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확진자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발생 시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긴급재난문자가 오지만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…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5D1FF-46AA-445E-8359-056C736D50AA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B5108FE-5EBC-4AD6-8D04-319A3CDC94B8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2650F8-D67C-4BEE-9C97-2831A8AFD5A8}"/>
              </a:ext>
            </a:extLst>
          </p:cNvPr>
          <p:cNvGrpSpPr/>
          <p:nvPr/>
        </p:nvGrpSpPr>
        <p:grpSpPr>
          <a:xfrm>
            <a:off x="5184300" y="4969689"/>
            <a:ext cx="1855078" cy="1073312"/>
            <a:chOff x="5184300" y="4969689"/>
            <a:chExt cx="1855078" cy="107331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762FAC-F798-49AB-B2AA-D0ABAEC2295F}"/>
                </a:ext>
              </a:extLst>
            </p:cNvPr>
            <p:cNvGrpSpPr/>
            <p:nvPr/>
          </p:nvGrpSpPr>
          <p:grpSpPr>
            <a:xfrm>
              <a:off x="6014051" y="4969689"/>
              <a:ext cx="195580" cy="97790"/>
              <a:chOff x="10129520" y="1239520"/>
              <a:chExt cx="487680" cy="243840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3352F3B-E647-46D7-B8EE-4EBC1615C29F}"/>
                  </a:ext>
                </a:extLst>
              </p:cNvPr>
              <p:cNvCxnSpPr/>
              <p:nvPr/>
            </p:nvCxnSpPr>
            <p:spPr>
              <a:xfrm>
                <a:off x="1012952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69AF64D-E61B-49F1-A56E-9020549FE8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336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82B2140-00CA-4C30-82CD-76ADC8199D3C}"/>
                </a:ext>
              </a:extLst>
            </p:cNvPr>
            <p:cNvSpPr/>
            <p:nvPr/>
          </p:nvSpPr>
          <p:spPr>
            <a:xfrm>
              <a:off x="5184300" y="5293513"/>
              <a:ext cx="1855078" cy="74948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488117-35DC-4816-8754-4C6F33CFF323}"/>
                </a:ext>
              </a:extLst>
            </p:cNvPr>
            <p:cNvSpPr txBox="1"/>
            <p:nvPr/>
          </p:nvSpPr>
          <p:spPr>
            <a:xfrm>
              <a:off x="5242860" y="5418057"/>
              <a:ext cx="1737976" cy="468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방문한 지역이 먼 거리일 경우</a:t>
              </a: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,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안내 문자를 받지 못함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873D7F-6D29-4CE6-8FE1-9CA670978978}"/>
              </a:ext>
            </a:extLst>
          </p:cNvPr>
          <p:cNvGrpSpPr/>
          <p:nvPr/>
        </p:nvGrpSpPr>
        <p:grpSpPr>
          <a:xfrm>
            <a:off x="2777130" y="4969689"/>
            <a:ext cx="1855078" cy="1073312"/>
            <a:chOff x="2777130" y="4969689"/>
            <a:chExt cx="1855078" cy="10733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286CA8-85A3-411D-ACA8-1E88016598D8}"/>
                </a:ext>
              </a:extLst>
            </p:cNvPr>
            <p:cNvGrpSpPr/>
            <p:nvPr/>
          </p:nvGrpSpPr>
          <p:grpSpPr>
            <a:xfrm>
              <a:off x="3606881" y="4969689"/>
              <a:ext cx="195580" cy="97790"/>
              <a:chOff x="10129520" y="1239520"/>
              <a:chExt cx="487680" cy="243840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7F88C22-9605-4D44-A693-7288481550A5}"/>
                  </a:ext>
                </a:extLst>
              </p:cNvPr>
              <p:cNvCxnSpPr/>
              <p:nvPr/>
            </p:nvCxnSpPr>
            <p:spPr>
              <a:xfrm>
                <a:off x="1012952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8E68E8D-8B9B-4F7C-94D0-850DFA9CC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336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FA51D3A-5496-43E7-8D70-7CF9FA8AA327}"/>
                </a:ext>
              </a:extLst>
            </p:cNvPr>
            <p:cNvSpPr/>
            <p:nvPr/>
          </p:nvSpPr>
          <p:spPr>
            <a:xfrm>
              <a:off x="2777130" y="5293513"/>
              <a:ext cx="1855078" cy="74948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79B70C-1C92-4122-A233-BD2515AC10AA}"/>
                </a:ext>
              </a:extLst>
            </p:cNvPr>
            <p:cNvSpPr txBox="1"/>
            <p:nvPr/>
          </p:nvSpPr>
          <p:spPr>
            <a:xfrm>
              <a:off x="2849318" y="5418057"/>
              <a:ext cx="1710726" cy="468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알림이 쌓이는 불편함과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정작 필요한 정보를 받지 못함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F78B10-F34B-4363-B28F-71CEA0577855}"/>
              </a:ext>
            </a:extLst>
          </p:cNvPr>
          <p:cNvGrpSpPr/>
          <p:nvPr/>
        </p:nvGrpSpPr>
        <p:grpSpPr>
          <a:xfrm>
            <a:off x="5168461" y="2865578"/>
            <a:ext cx="1855078" cy="1855078"/>
            <a:chOff x="5168461" y="2865578"/>
            <a:chExt cx="1855078" cy="185507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19E276F-66EE-40D8-8810-9D95F7C34837}"/>
                </a:ext>
              </a:extLst>
            </p:cNvPr>
            <p:cNvSpPr/>
            <p:nvPr/>
          </p:nvSpPr>
          <p:spPr>
            <a:xfrm>
              <a:off x="5168461" y="2865578"/>
              <a:ext cx="1855078" cy="1855078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6FCE50-43CF-4552-A4D8-A959E21FDB19}"/>
                </a:ext>
              </a:extLst>
            </p:cNvPr>
            <p:cNvSpPr txBox="1"/>
            <p:nvPr/>
          </p:nvSpPr>
          <p:spPr>
            <a:xfrm>
              <a:off x="5410578" y="3506147"/>
              <a:ext cx="1370888" cy="573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재난문자가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맑은 고딕 Semilight" panose="020B0502040204020203" pitchFamily="50" charset="-127"/>
                </a:rPr>
                <a:t>근처 지역에만 발송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됨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808A08-1ECE-4887-A65B-169CCE28CD7C}"/>
              </a:ext>
            </a:extLst>
          </p:cNvPr>
          <p:cNvGrpSpPr/>
          <p:nvPr/>
        </p:nvGrpSpPr>
        <p:grpSpPr>
          <a:xfrm>
            <a:off x="7559794" y="2865578"/>
            <a:ext cx="1855078" cy="1855078"/>
            <a:chOff x="7559794" y="2865578"/>
            <a:chExt cx="1855078" cy="185507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2228C68-2159-4189-9FC0-B49734AADB19}"/>
                </a:ext>
              </a:extLst>
            </p:cNvPr>
            <p:cNvSpPr/>
            <p:nvPr/>
          </p:nvSpPr>
          <p:spPr>
            <a:xfrm>
              <a:off x="7559794" y="2865578"/>
              <a:ext cx="1855078" cy="1855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1D59C9-5BD6-4DE1-A3C6-C03AEE460867}"/>
                </a:ext>
              </a:extLst>
            </p:cNvPr>
            <p:cNvSpPr txBox="1"/>
            <p:nvPr/>
          </p:nvSpPr>
          <p:spPr>
            <a:xfrm>
              <a:off x="7795477" y="3379062"/>
              <a:ext cx="1383712" cy="82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자연재해 재난문자와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코로나 관련 알림을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맑은 고딕 Semilight" panose="020B0502040204020203" pitchFamily="50" charset="-127"/>
                </a:rPr>
                <a:t>구분하기 어려움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54A487-1121-432B-8E4A-6118663F734B}"/>
              </a:ext>
            </a:extLst>
          </p:cNvPr>
          <p:cNvGrpSpPr/>
          <p:nvPr/>
        </p:nvGrpSpPr>
        <p:grpSpPr>
          <a:xfrm>
            <a:off x="7555240" y="4969689"/>
            <a:ext cx="1935146" cy="1073312"/>
            <a:chOff x="7555240" y="4969689"/>
            <a:chExt cx="1935146" cy="10733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CF74480-CBF7-40C0-A8CD-B29F0ACBC234}"/>
                </a:ext>
              </a:extLst>
            </p:cNvPr>
            <p:cNvGrpSpPr/>
            <p:nvPr/>
          </p:nvGrpSpPr>
          <p:grpSpPr>
            <a:xfrm>
              <a:off x="7595257" y="4969689"/>
              <a:ext cx="1855078" cy="1073312"/>
              <a:chOff x="7595257" y="4969689"/>
              <a:chExt cx="1855078" cy="1073312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ED99E21-BA12-4DB2-BF8A-8A0A7B68D42D}"/>
                  </a:ext>
                </a:extLst>
              </p:cNvPr>
              <p:cNvGrpSpPr/>
              <p:nvPr/>
            </p:nvGrpSpPr>
            <p:grpSpPr>
              <a:xfrm>
                <a:off x="8425008" y="4969689"/>
                <a:ext cx="195580" cy="97790"/>
                <a:chOff x="10129520" y="1239520"/>
                <a:chExt cx="487680" cy="24384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39570AE-FFDB-4B9C-A7FA-854C0CE6AC3E}"/>
                    </a:ext>
                  </a:extLst>
                </p:cNvPr>
                <p:cNvCxnSpPr/>
                <p:nvPr/>
              </p:nvCxnSpPr>
              <p:spPr>
                <a:xfrm>
                  <a:off x="10129520" y="1239520"/>
                  <a:ext cx="243840" cy="24384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12BED3C9-12E2-437B-9054-2053698348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73360" y="1239520"/>
                  <a:ext cx="243840" cy="24384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B48EC76-0BC2-49EE-9076-33E491DFC703}"/>
                  </a:ext>
                </a:extLst>
              </p:cNvPr>
              <p:cNvSpPr/>
              <p:nvPr/>
            </p:nvSpPr>
            <p:spPr>
              <a:xfrm>
                <a:off x="7595257" y="5293513"/>
                <a:ext cx="1855078" cy="74948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91EA6D-44E2-4457-AA48-06EBC0DE277F}"/>
                </a:ext>
              </a:extLst>
            </p:cNvPr>
            <p:cNvSpPr txBox="1"/>
            <p:nvPr/>
          </p:nvSpPr>
          <p:spPr>
            <a:xfrm>
              <a:off x="7555240" y="5304337"/>
              <a:ext cx="19351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코로나 관련 알림으로 인해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알림을 무시하거나 쌓아 두어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실제 재해 발생 시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대처하기 어려울 수 있음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0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4761499" y="2992804"/>
            <a:ext cx="2669000" cy="389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그래서 우리의 선택</a:t>
            </a: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D08C61-425E-48C3-811F-8DD4C7DDFDBD}"/>
              </a:ext>
            </a:extLst>
          </p:cNvPr>
          <p:cNvSpPr txBox="1"/>
          <p:nvPr/>
        </p:nvSpPr>
        <p:spPr>
          <a:xfrm>
            <a:off x="4294181" y="3688270"/>
            <a:ext cx="357982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앞선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문제점들을 해결하고자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QRLO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앱을 개발하였습니다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B14B6D-4512-423C-946B-61FA9F0C164D}"/>
              </a:ext>
            </a:extLst>
          </p:cNvPr>
          <p:cNvGrpSpPr/>
          <p:nvPr/>
        </p:nvGrpSpPr>
        <p:grpSpPr>
          <a:xfrm>
            <a:off x="5981699" y="2827468"/>
            <a:ext cx="204788" cy="67044"/>
            <a:chOff x="5838825" y="717479"/>
            <a:chExt cx="204788" cy="12585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6956213-1072-40E0-97AE-3F72DA3DB81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825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9C2D3FE-38E3-4E18-A2FE-CB56583B6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313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21586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2AB8DBC1-F016-4CAB-9FB9-00E4973A08A3}"/>
              </a:ext>
            </a:extLst>
          </p:cNvPr>
          <p:cNvSpPr txBox="1"/>
          <p:nvPr/>
        </p:nvSpPr>
        <p:spPr>
          <a:xfrm>
            <a:off x="1071144" y="3077092"/>
            <a:ext cx="5212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B2F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맑은 고딕 Semilight" panose="020B0502040204020203" pitchFamily="50" charset="-127"/>
              </a:rPr>
              <a:t>01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4B2F5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705891-5B2A-4827-92E9-4F2AB5A94A37}"/>
              </a:ext>
            </a:extLst>
          </p:cNvPr>
          <p:cNvCxnSpPr/>
          <p:nvPr/>
        </p:nvCxnSpPr>
        <p:spPr>
          <a:xfrm>
            <a:off x="1172215" y="3628260"/>
            <a:ext cx="96195" cy="0"/>
          </a:xfrm>
          <a:prstGeom prst="line">
            <a:avLst/>
          </a:prstGeom>
          <a:ln w="19050">
            <a:solidFill>
              <a:srgbClr val="94B2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3B081D1-BE85-4E50-B76B-C0F692A3A0A2}"/>
              </a:ext>
            </a:extLst>
          </p:cNvPr>
          <p:cNvSpPr txBox="1"/>
          <p:nvPr/>
        </p:nvSpPr>
        <p:spPr>
          <a:xfrm>
            <a:off x="1073096" y="3697073"/>
            <a:ext cx="1704313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QR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코드 생성 및 관리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071B97-C9E7-4A9C-AD30-9CD58227103B}"/>
              </a:ext>
            </a:extLst>
          </p:cNvPr>
          <p:cNvSpPr txBox="1"/>
          <p:nvPr/>
        </p:nvSpPr>
        <p:spPr>
          <a:xfrm>
            <a:off x="3804542" y="3077092"/>
            <a:ext cx="58060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B2F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맑은 고딕 Semilight" panose="020B0502040204020203" pitchFamily="50" charset="-127"/>
              </a:rPr>
              <a:t>02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4B2F5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EFDEB3C-64DA-421D-9434-443BA8178873}"/>
              </a:ext>
            </a:extLst>
          </p:cNvPr>
          <p:cNvCxnSpPr/>
          <p:nvPr/>
        </p:nvCxnSpPr>
        <p:spPr>
          <a:xfrm>
            <a:off x="3932285" y="3628260"/>
            <a:ext cx="96195" cy="0"/>
          </a:xfrm>
          <a:prstGeom prst="line">
            <a:avLst/>
          </a:prstGeom>
          <a:ln w="19050">
            <a:solidFill>
              <a:srgbClr val="94B2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2C5A2B0-04CB-417D-8BB8-286838DD5150}"/>
              </a:ext>
            </a:extLst>
          </p:cNvPr>
          <p:cNvSpPr txBox="1"/>
          <p:nvPr/>
        </p:nvSpPr>
        <p:spPr>
          <a:xfrm>
            <a:off x="3836149" y="3697073"/>
            <a:ext cx="1463862" cy="63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QR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코드 인식 및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자가 문진 표 작성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4B719FF-8196-4DA7-8CBD-1E2AECFF5BF4}"/>
              </a:ext>
            </a:extLst>
          </p:cNvPr>
          <p:cNvSpPr txBox="1"/>
          <p:nvPr/>
        </p:nvSpPr>
        <p:spPr>
          <a:xfrm>
            <a:off x="6558172" y="3077092"/>
            <a:ext cx="58221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B2F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맑은 고딕 Semilight" panose="020B0502040204020203" pitchFamily="50" charset="-127"/>
              </a:rPr>
              <a:t>03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4B2F5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F4DB9D54-A3B6-4DD2-A9C7-6D4C33C7D5FC}"/>
              </a:ext>
            </a:extLst>
          </p:cNvPr>
          <p:cNvCxnSpPr/>
          <p:nvPr/>
        </p:nvCxnSpPr>
        <p:spPr>
          <a:xfrm>
            <a:off x="6691357" y="3628260"/>
            <a:ext cx="96195" cy="0"/>
          </a:xfrm>
          <a:prstGeom prst="line">
            <a:avLst/>
          </a:prstGeom>
          <a:ln w="19050">
            <a:solidFill>
              <a:srgbClr val="94B2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A09F34-E409-42E4-A9EA-A1DBCEEB8C8A}"/>
              </a:ext>
            </a:extLst>
          </p:cNvPr>
          <p:cNvSpPr txBox="1"/>
          <p:nvPr/>
        </p:nvSpPr>
        <p:spPr>
          <a:xfrm>
            <a:off x="6590581" y="3697073"/>
            <a:ext cx="1409360" cy="63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주 후 방문 기록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자동 삭제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맑은 고딕 Semilight" panose="020B0502040204020203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CDF6D4-B8A5-4909-B3F5-4058CEF96F20}"/>
              </a:ext>
            </a:extLst>
          </p:cNvPr>
          <p:cNvGrpSpPr/>
          <p:nvPr/>
        </p:nvGrpSpPr>
        <p:grpSpPr>
          <a:xfrm>
            <a:off x="2496986" y="3204787"/>
            <a:ext cx="354661" cy="354661"/>
            <a:chOff x="3814762" y="1147772"/>
            <a:chExt cx="4552950" cy="455295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2E336684-4499-40EE-97C9-214726B5D453}"/>
                </a:ext>
              </a:extLst>
            </p:cNvPr>
            <p:cNvSpPr/>
            <p:nvPr/>
          </p:nvSpPr>
          <p:spPr>
            <a:xfrm>
              <a:off x="3814762" y="1147772"/>
              <a:ext cx="4552950" cy="4552950"/>
            </a:xfrm>
            <a:custGeom>
              <a:avLst/>
              <a:gdLst>
                <a:gd name="connsiteX0" fmla="*/ 4326255 w 4552950"/>
                <a:gd name="connsiteY0" fmla="*/ 1801178 h 4552950"/>
                <a:gd name="connsiteX1" fmla="*/ 4006215 w 4552950"/>
                <a:gd name="connsiteY1" fmla="*/ 1746885 h 4552950"/>
                <a:gd name="connsiteX2" fmla="*/ 3877628 w 4552950"/>
                <a:gd name="connsiteY2" fmla="*/ 1436370 h 4552950"/>
                <a:gd name="connsiteX3" fmla="*/ 4066223 w 4552950"/>
                <a:gd name="connsiteY3" fmla="*/ 1172528 h 4552950"/>
                <a:gd name="connsiteX4" fmla="*/ 4035743 w 4552950"/>
                <a:gd name="connsiteY4" fmla="*/ 809625 h 4552950"/>
                <a:gd name="connsiteX5" fmla="*/ 3751898 w 4552950"/>
                <a:gd name="connsiteY5" fmla="*/ 525780 h 4552950"/>
                <a:gd name="connsiteX6" fmla="*/ 3552825 w 4552950"/>
                <a:gd name="connsiteY6" fmla="*/ 442913 h 4552950"/>
                <a:gd name="connsiteX7" fmla="*/ 3389948 w 4552950"/>
                <a:gd name="connsiteY7" fmla="*/ 495300 h 4552950"/>
                <a:gd name="connsiteX8" fmla="*/ 3125153 w 4552950"/>
                <a:gd name="connsiteY8" fmla="*/ 683895 h 4552950"/>
                <a:gd name="connsiteX9" fmla="*/ 2803208 w 4552950"/>
                <a:gd name="connsiteY9" fmla="*/ 551498 h 4552950"/>
                <a:gd name="connsiteX10" fmla="*/ 2749868 w 4552950"/>
                <a:gd name="connsiteY10" fmla="*/ 235268 h 4552950"/>
                <a:gd name="connsiteX11" fmla="*/ 2471738 w 4552950"/>
                <a:gd name="connsiteY11" fmla="*/ 0 h 4552950"/>
                <a:gd name="connsiteX12" fmla="*/ 2070735 w 4552950"/>
                <a:gd name="connsiteY12" fmla="*/ 0 h 4552950"/>
                <a:gd name="connsiteX13" fmla="*/ 1792605 w 4552950"/>
                <a:gd name="connsiteY13" fmla="*/ 235268 h 4552950"/>
                <a:gd name="connsiteX14" fmla="*/ 1737360 w 4552950"/>
                <a:gd name="connsiteY14" fmla="*/ 559118 h 4552950"/>
                <a:gd name="connsiteX15" fmla="*/ 1427798 w 4552950"/>
                <a:gd name="connsiteY15" fmla="*/ 689610 h 4552950"/>
                <a:gd name="connsiteX16" fmla="*/ 1165860 w 4552950"/>
                <a:gd name="connsiteY16" fmla="*/ 501015 h 4552950"/>
                <a:gd name="connsiteX17" fmla="*/ 1002030 w 4552950"/>
                <a:gd name="connsiteY17" fmla="*/ 448628 h 4552950"/>
                <a:gd name="connsiteX18" fmla="*/ 802958 w 4552950"/>
                <a:gd name="connsiteY18" fmla="*/ 531495 h 4552950"/>
                <a:gd name="connsiteX19" fmla="*/ 518160 w 4552950"/>
                <a:gd name="connsiteY19" fmla="*/ 815340 h 4552950"/>
                <a:gd name="connsiteX20" fmla="*/ 487680 w 4552950"/>
                <a:gd name="connsiteY20" fmla="*/ 1178243 h 4552950"/>
                <a:gd name="connsiteX21" fmla="*/ 678180 w 4552950"/>
                <a:gd name="connsiteY21" fmla="*/ 1445895 h 4552950"/>
                <a:gd name="connsiteX22" fmla="*/ 551498 w 4552950"/>
                <a:gd name="connsiteY22" fmla="*/ 1757363 h 4552950"/>
                <a:gd name="connsiteX23" fmla="*/ 235268 w 4552950"/>
                <a:gd name="connsiteY23" fmla="*/ 1810703 h 4552950"/>
                <a:gd name="connsiteX24" fmla="*/ 0 w 4552950"/>
                <a:gd name="connsiteY24" fmla="*/ 2088833 h 4552950"/>
                <a:gd name="connsiteX25" fmla="*/ 0 w 4552950"/>
                <a:gd name="connsiteY25" fmla="*/ 2489835 h 4552950"/>
                <a:gd name="connsiteX26" fmla="*/ 235268 w 4552950"/>
                <a:gd name="connsiteY26" fmla="*/ 2767965 h 4552950"/>
                <a:gd name="connsiteX27" fmla="*/ 559118 w 4552950"/>
                <a:gd name="connsiteY27" fmla="*/ 2823210 h 4552950"/>
                <a:gd name="connsiteX28" fmla="*/ 689610 w 4552950"/>
                <a:gd name="connsiteY28" fmla="*/ 3132773 h 4552950"/>
                <a:gd name="connsiteX29" fmla="*/ 501968 w 4552950"/>
                <a:gd name="connsiteY29" fmla="*/ 3393758 h 4552950"/>
                <a:gd name="connsiteX30" fmla="*/ 532448 w 4552950"/>
                <a:gd name="connsiteY30" fmla="*/ 3756660 h 4552950"/>
                <a:gd name="connsiteX31" fmla="*/ 816293 w 4552950"/>
                <a:gd name="connsiteY31" fmla="*/ 4040505 h 4552950"/>
                <a:gd name="connsiteX32" fmla="*/ 1015365 w 4552950"/>
                <a:gd name="connsiteY32" fmla="*/ 4123373 h 4552950"/>
                <a:gd name="connsiteX33" fmla="*/ 1178243 w 4552950"/>
                <a:gd name="connsiteY33" fmla="*/ 4070985 h 4552950"/>
                <a:gd name="connsiteX34" fmla="*/ 1445895 w 4552950"/>
                <a:gd name="connsiteY34" fmla="*/ 3880485 h 4552950"/>
                <a:gd name="connsiteX35" fmla="*/ 1746885 w 4552950"/>
                <a:gd name="connsiteY35" fmla="*/ 4004310 h 4552950"/>
                <a:gd name="connsiteX36" fmla="*/ 1800225 w 4552950"/>
                <a:gd name="connsiteY36" fmla="*/ 4324350 h 4552950"/>
                <a:gd name="connsiteX37" fmla="*/ 2078355 w 4552950"/>
                <a:gd name="connsiteY37" fmla="*/ 4559618 h 4552950"/>
                <a:gd name="connsiteX38" fmla="*/ 2480310 w 4552950"/>
                <a:gd name="connsiteY38" fmla="*/ 4559618 h 4552950"/>
                <a:gd name="connsiteX39" fmla="*/ 2758440 w 4552950"/>
                <a:gd name="connsiteY39" fmla="*/ 4324350 h 4552950"/>
                <a:gd name="connsiteX40" fmla="*/ 2812733 w 4552950"/>
                <a:gd name="connsiteY40" fmla="*/ 4004310 h 4552950"/>
                <a:gd name="connsiteX41" fmla="*/ 3123248 w 4552950"/>
                <a:gd name="connsiteY41" fmla="*/ 3875723 h 4552950"/>
                <a:gd name="connsiteX42" fmla="*/ 3387090 w 4552950"/>
                <a:gd name="connsiteY42" fmla="*/ 4064318 h 4552950"/>
                <a:gd name="connsiteX43" fmla="*/ 3550920 w 4552950"/>
                <a:gd name="connsiteY43" fmla="*/ 4116705 h 4552950"/>
                <a:gd name="connsiteX44" fmla="*/ 3550920 w 4552950"/>
                <a:gd name="connsiteY44" fmla="*/ 4116705 h 4552950"/>
                <a:gd name="connsiteX45" fmla="*/ 3749993 w 4552950"/>
                <a:gd name="connsiteY45" fmla="*/ 4033838 h 4552950"/>
                <a:gd name="connsiteX46" fmla="*/ 4033838 w 4552950"/>
                <a:gd name="connsiteY46" fmla="*/ 3749993 h 4552950"/>
                <a:gd name="connsiteX47" fmla="*/ 4064318 w 4552950"/>
                <a:gd name="connsiteY47" fmla="*/ 3387090 h 4552950"/>
                <a:gd name="connsiteX48" fmla="*/ 3875723 w 4552950"/>
                <a:gd name="connsiteY48" fmla="*/ 3122295 h 4552950"/>
                <a:gd name="connsiteX49" fmla="*/ 4004310 w 4552950"/>
                <a:gd name="connsiteY49" fmla="*/ 2811780 h 4552950"/>
                <a:gd name="connsiteX50" fmla="*/ 4324350 w 4552950"/>
                <a:gd name="connsiteY50" fmla="*/ 2758440 h 4552950"/>
                <a:gd name="connsiteX51" fmla="*/ 4559618 w 4552950"/>
                <a:gd name="connsiteY51" fmla="*/ 2480310 h 4552950"/>
                <a:gd name="connsiteX52" fmla="*/ 4559618 w 4552950"/>
                <a:gd name="connsiteY52" fmla="*/ 2079308 h 4552950"/>
                <a:gd name="connsiteX53" fmla="*/ 4326255 w 4552950"/>
                <a:gd name="connsiteY53" fmla="*/ 1801178 h 4552950"/>
                <a:gd name="connsiteX54" fmla="*/ 4304348 w 4552950"/>
                <a:gd name="connsiteY54" fmla="*/ 2480310 h 4552950"/>
                <a:gd name="connsiteX55" fmla="*/ 4283393 w 4552950"/>
                <a:gd name="connsiteY55" fmla="*/ 2505075 h 4552950"/>
                <a:gd name="connsiteX56" fmla="*/ 3883343 w 4552950"/>
                <a:gd name="connsiteY56" fmla="*/ 2571750 h 4552950"/>
                <a:gd name="connsiteX57" fmla="*/ 3780473 w 4552950"/>
                <a:gd name="connsiteY57" fmla="*/ 2666048 h 4552950"/>
                <a:gd name="connsiteX58" fmla="*/ 3614738 w 4552950"/>
                <a:gd name="connsiteY58" fmla="*/ 3065145 h 4552950"/>
                <a:gd name="connsiteX59" fmla="*/ 3620453 w 4552950"/>
                <a:gd name="connsiteY59" fmla="*/ 3205163 h 4552950"/>
                <a:gd name="connsiteX60" fmla="*/ 3855720 w 4552950"/>
                <a:gd name="connsiteY60" fmla="*/ 3536633 h 4552950"/>
                <a:gd name="connsiteX61" fmla="*/ 3852863 w 4552950"/>
                <a:gd name="connsiteY61" fmla="*/ 3569018 h 4552950"/>
                <a:gd name="connsiteX62" fmla="*/ 3569018 w 4552950"/>
                <a:gd name="connsiteY62" fmla="*/ 3852863 h 4552950"/>
                <a:gd name="connsiteX63" fmla="*/ 3550920 w 4552950"/>
                <a:gd name="connsiteY63" fmla="*/ 3860483 h 4552950"/>
                <a:gd name="connsiteX64" fmla="*/ 3536633 w 4552950"/>
                <a:gd name="connsiteY64" fmla="*/ 3855720 h 4552950"/>
                <a:gd name="connsiteX65" fmla="*/ 3206115 w 4552950"/>
                <a:gd name="connsiteY65" fmla="*/ 3620453 h 4552950"/>
                <a:gd name="connsiteX66" fmla="*/ 3066098 w 4552950"/>
                <a:gd name="connsiteY66" fmla="*/ 3614738 h 4552950"/>
                <a:gd name="connsiteX67" fmla="*/ 2667000 w 4552950"/>
                <a:gd name="connsiteY67" fmla="*/ 3780473 h 4552950"/>
                <a:gd name="connsiteX68" fmla="*/ 2572703 w 4552950"/>
                <a:gd name="connsiteY68" fmla="*/ 3883343 h 4552950"/>
                <a:gd name="connsiteX69" fmla="*/ 2505075 w 4552950"/>
                <a:gd name="connsiteY69" fmla="*/ 4283393 h 4552950"/>
                <a:gd name="connsiteX70" fmla="*/ 2480310 w 4552950"/>
                <a:gd name="connsiteY70" fmla="*/ 4304348 h 4552950"/>
                <a:gd name="connsiteX71" fmla="*/ 2079308 w 4552950"/>
                <a:gd name="connsiteY71" fmla="*/ 4304348 h 4552950"/>
                <a:gd name="connsiteX72" fmla="*/ 2054543 w 4552950"/>
                <a:gd name="connsiteY72" fmla="*/ 4283393 h 4552950"/>
                <a:gd name="connsiteX73" fmla="*/ 1987868 w 4552950"/>
                <a:gd name="connsiteY73" fmla="*/ 3883343 h 4552950"/>
                <a:gd name="connsiteX74" fmla="*/ 1893570 w 4552950"/>
                <a:gd name="connsiteY74" fmla="*/ 3780473 h 4552950"/>
                <a:gd name="connsiteX75" fmla="*/ 1503045 w 4552950"/>
                <a:gd name="connsiteY75" fmla="*/ 3620453 h 4552950"/>
                <a:gd name="connsiteX76" fmla="*/ 1438275 w 4552950"/>
                <a:gd name="connsiteY76" fmla="*/ 3603308 h 4552950"/>
                <a:gd name="connsiteX77" fmla="*/ 1363980 w 4552950"/>
                <a:gd name="connsiteY77" fmla="*/ 3627120 h 4552950"/>
                <a:gd name="connsiteX78" fmla="*/ 1030605 w 4552950"/>
                <a:gd name="connsiteY78" fmla="*/ 3864293 h 4552950"/>
                <a:gd name="connsiteX79" fmla="*/ 1016318 w 4552950"/>
                <a:gd name="connsiteY79" fmla="*/ 3869055 h 4552950"/>
                <a:gd name="connsiteX80" fmla="*/ 998220 w 4552950"/>
                <a:gd name="connsiteY80" fmla="*/ 3861435 h 4552950"/>
                <a:gd name="connsiteX81" fmla="*/ 714375 w 4552950"/>
                <a:gd name="connsiteY81" fmla="*/ 3577590 h 4552950"/>
                <a:gd name="connsiteX82" fmla="*/ 711518 w 4552950"/>
                <a:gd name="connsiteY82" fmla="*/ 3545205 h 4552950"/>
                <a:gd name="connsiteX83" fmla="*/ 945833 w 4552950"/>
                <a:gd name="connsiteY83" fmla="*/ 3216593 h 4552950"/>
                <a:gd name="connsiteX84" fmla="*/ 951548 w 4552950"/>
                <a:gd name="connsiteY84" fmla="*/ 3075623 h 4552950"/>
                <a:gd name="connsiteX85" fmla="*/ 783908 w 4552950"/>
                <a:gd name="connsiteY85" fmla="*/ 2677478 h 4552950"/>
                <a:gd name="connsiteX86" fmla="*/ 681038 w 4552950"/>
                <a:gd name="connsiteY86" fmla="*/ 2583180 h 4552950"/>
                <a:gd name="connsiteX87" fmla="*/ 278130 w 4552950"/>
                <a:gd name="connsiteY87" fmla="*/ 2514600 h 4552950"/>
                <a:gd name="connsiteX88" fmla="*/ 257175 w 4552950"/>
                <a:gd name="connsiteY88" fmla="*/ 2489835 h 4552950"/>
                <a:gd name="connsiteX89" fmla="*/ 257175 w 4552950"/>
                <a:gd name="connsiteY89" fmla="*/ 2088833 h 4552950"/>
                <a:gd name="connsiteX90" fmla="*/ 278130 w 4552950"/>
                <a:gd name="connsiteY90" fmla="*/ 2064068 h 4552950"/>
                <a:gd name="connsiteX91" fmla="*/ 675323 w 4552950"/>
                <a:gd name="connsiteY91" fmla="*/ 1997393 h 4552950"/>
                <a:gd name="connsiteX92" fmla="*/ 779145 w 4552950"/>
                <a:gd name="connsiteY92" fmla="*/ 1902143 h 4552950"/>
                <a:gd name="connsiteX93" fmla="*/ 942023 w 4552950"/>
                <a:gd name="connsiteY93" fmla="*/ 1502093 h 4552950"/>
                <a:gd name="connsiteX94" fmla="*/ 935355 w 4552950"/>
                <a:gd name="connsiteY94" fmla="*/ 1363028 h 4552950"/>
                <a:gd name="connsiteX95" fmla="*/ 698183 w 4552950"/>
                <a:gd name="connsiteY95" fmla="*/ 1029653 h 4552950"/>
                <a:gd name="connsiteX96" fmla="*/ 701040 w 4552950"/>
                <a:gd name="connsiteY96" fmla="*/ 997267 h 4552950"/>
                <a:gd name="connsiteX97" fmla="*/ 984885 w 4552950"/>
                <a:gd name="connsiteY97" fmla="*/ 713423 h 4552950"/>
                <a:gd name="connsiteX98" fmla="*/ 1002983 w 4552950"/>
                <a:gd name="connsiteY98" fmla="*/ 705803 h 4552950"/>
                <a:gd name="connsiteX99" fmla="*/ 1017270 w 4552950"/>
                <a:gd name="connsiteY99" fmla="*/ 710565 h 4552950"/>
                <a:gd name="connsiteX100" fmla="*/ 1345883 w 4552950"/>
                <a:gd name="connsiteY100" fmla="*/ 944880 h 4552950"/>
                <a:gd name="connsiteX101" fmla="*/ 1486853 w 4552950"/>
                <a:gd name="connsiteY101" fmla="*/ 950595 h 4552950"/>
                <a:gd name="connsiteX102" fmla="*/ 1884998 w 4552950"/>
                <a:gd name="connsiteY102" fmla="*/ 782955 h 4552950"/>
                <a:gd name="connsiteX103" fmla="*/ 1979295 w 4552950"/>
                <a:gd name="connsiteY103" fmla="*/ 680085 h 4552950"/>
                <a:gd name="connsiteX104" fmla="*/ 2047875 w 4552950"/>
                <a:gd name="connsiteY104" fmla="*/ 277178 h 4552950"/>
                <a:gd name="connsiteX105" fmla="*/ 2072640 w 4552950"/>
                <a:gd name="connsiteY105" fmla="*/ 256222 h 4552950"/>
                <a:gd name="connsiteX106" fmla="*/ 2473643 w 4552950"/>
                <a:gd name="connsiteY106" fmla="*/ 256222 h 4552950"/>
                <a:gd name="connsiteX107" fmla="*/ 2498408 w 4552950"/>
                <a:gd name="connsiteY107" fmla="*/ 277178 h 4552950"/>
                <a:gd name="connsiteX108" fmla="*/ 2565083 w 4552950"/>
                <a:gd name="connsiteY108" fmla="*/ 674370 h 4552950"/>
                <a:gd name="connsiteX109" fmla="*/ 2660333 w 4552950"/>
                <a:gd name="connsiteY109" fmla="*/ 778192 h 4552950"/>
                <a:gd name="connsiteX110" fmla="*/ 3068955 w 4552950"/>
                <a:gd name="connsiteY110" fmla="*/ 945833 h 4552950"/>
                <a:gd name="connsiteX111" fmla="*/ 3208973 w 4552950"/>
                <a:gd name="connsiteY111" fmla="*/ 940117 h 4552950"/>
                <a:gd name="connsiteX112" fmla="*/ 3537585 w 4552950"/>
                <a:gd name="connsiteY112" fmla="*/ 703898 h 4552950"/>
                <a:gd name="connsiteX113" fmla="*/ 3551873 w 4552950"/>
                <a:gd name="connsiteY113" fmla="*/ 699135 h 4552950"/>
                <a:gd name="connsiteX114" fmla="*/ 3569970 w 4552950"/>
                <a:gd name="connsiteY114" fmla="*/ 706755 h 4552950"/>
                <a:gd name="connsiteX115" fmla="*/ 3853815 w 4552950"/>
                <a:gd name="connsiteY115" fmla="*/ 990600 h 4552950"/>
                <a:gd name="connsiteX116" fmla="*/ 3856673 w 4552950"/>
                <a:gd name="connsiteY116" fmla="*/ 1022985 h 4552950"/>
                <a:gd name="connsiteX117" fmla="*/ 3621405 w 4552950"/>
                <a:gd name="connsiteY117" fmla="*/ 1353503 h 4552950"/>
                <a:gd name="connsiteX118" fmla="*/ 3615690 w 4552950"/>
                <a:gd name="connsiteY118" fmla="*/ 1493520 h 4552950"/>
                <a:gd name="connsiteX119" fmla="*/ 3781425 w 4552950"/>
                <a:gd name="connsiteY119" fmla="*/ 1892618 h 4552950"/>
                <a:gd name="connsiteX120" fmla="*/ 3884295 w 4552950"/>
                <a:gd name="connsiteY120" fmla="*/ 1986915 h 4552950"/>
                <a:gd name="connsiteX121" fmla="*/ 4284345 w 4552950"/>
                <a:gd name="connsiteY121" fmla="*/ 2054543 h 4552950"/>
                <a:gd name="connsiteX122" fmla="*/ 4305300 w 4552950"/>
                <a:gd name="connsiteY122" fmla="*/ 2079308 h 4552950"/>
                <a:gd name="connsiteX123" fmla="*/ 4305300 w 4552950"/>
                <a:gd name="connsiteY123" fmla="*/ 2480310 h 4552950"/>
                <a:gd name="connsiteX124" fmla="*/ 4304348 w 4552950"/>
                <a:gd name="connsiteY124" fmla="*/ 2480310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4552950" h="4552950">
                  <a:moveTo>
                    <a:pt x="4326255" y="1801178"/>
                  </a:moveTo>
                  <a:lnTo>
                    <a:pt x="4006215" y="1746885"/>
                  </a:lnTo>
                  <a:cubicBezTo>
                    <a:pt x="3972878" y="1639253"/>
                    <a:pt x="3930015" y="1535430"/>
                    <a:pt x="3877628" y="1436370"/>
                  </a:cubicBezTo>
                  <a:lnTo>
                    <a:pt x="4066223" y="1172528"/>
                  </a:lnTo>
                  <a:cubicBezTo>
                    <a:pt x="4146233" y="1060133"/>
                    <a:pt x="4133850" y="906780"/>
                    <a:pt x="4035743" y="809625"/>
                  </a:cubicBezTo>
                  <a:lnTo>
                    <a:pt x="3751898" y="525780"/>
                  </a:lnTo>
                  <a:cubicBezTo>
                    <a:pt x="3698558" y="472440"/>
                    <a:pt x="3628073" y="442913"/>
                    <a:pt x="3552825" y="442913"/>
                  </a:cubicBezTo>
                  <a:cubicBezTo>
                    <a:pt x="3493770" y="442913"/>
                    <a:pt x="3437573" y="461010"/>
                    <a:pt x="3389948" y="495300"/>
                  </a:cubicBezTo>
                  <a:lnTo>
                    <a:pt x="3125153" y="683895"/>
                  </a:lnTo>
                  <a:cubicBezTo>
                    <a:pt x="3022283" y="629603"/>
                    <a:pt x="2914650" y="584835"/>
                    <a:pt x="2803208" y="551498"/>
                  </a:cubicBezTo>
                  <a:lnTo>
                    <a:pt x="2749868" y="235268"/>
                  </a:lnTo>
                  <a:cubicBezTo>
                    <a:pt x="2727008" y="99060"/>
                    <a:pt x="2609850" y="0"/>
                    <a:pt x="2471738" y="0"/>
                  </a:cubicBezTo>
                  <a:lnTo>
                    <a:pt x="2070735" y="0"/>
                  </a:lnTo>
                  <a:cubicBezTo>
                    <a:pt x="1932623" y="0"/>
                    <a:pt x="1815465" y="99060"/>
                    <a:pt x="1792605" y="235268"/>
                  </a:cubicBezTo>
                  <a:lnTo>
                    <a:pt x="1737360" y="559118"/>
                  </a:lnTo>
                  <a:cubicBezTo>
                    <a:pt x="1630680" y="592455"/>
                    <a:pt x="1526858" y="636270"/>
                    <a:pt x="1427798" y="689610"/>
                  </a:cubicBezTo>
                  <a:lnTo>
                    <a:pt x="1165860" y="501015"/>
                  </a:lnTo>
                  <a:cubicBezTo>
                    <a:pt x="1118235" y="466725"/>
                    <a:pt x="1061085" y="448628"/>
                    <a:pt x="1002030" y="448628"/>
                  </a:cubicBezTo>
                  <a:cubicBezTo>
                    <a:pt x="926783" y="448628"/>
                    <a:pt x="855345" y="478155"/>
                    <a:pt x="802958" y="531495"/>
                  </a:cubicBezTo>
                  <a:lnTo>
                    <a:pt x="518160" y="815340"/>
                  </a:lnTo>
                  <a:cubicBezTo>
                    <a:pt x="421005" y="912495"/>
                    <a:pt x="407670" y="1065848"/>
                    <a:pt x="487680" y="1178243"/>
                  </a:cubicBezTo>
                  <a:lnTo>
                    <a:pt x="678180" y="1445895"/>
                  </a:lnTo>
                  <a:cubicBezTo>
                    <a:pt x="625793" y="1545908"/>
                    <a:pt x="583883" y="1649730"/>
                    <a:pt x="551498" y="1757363"/>
                  </a:cubicBezTo>
                  <a:lnTo>
                    <a:pt x="235268" y="1810703"/>
                  </a:lnTo>
                  <a:cubicBezTo>
                    <a:pt x="99060" y="1833563"/>
                    <a:pt x="0" y="1950720"/>
                    <a:pt x="0" y="2088833"/>
                  </a:cubicBezTo>
                  <a:lnTo>
                    <a:pt x="0" y="2489835"/>
                  </a:lnTo>
                  <a:cubicBezTo>
                    <a:pt x="0" y="2627948"/>
                    <a:pt x="99060" y="2745105"/>
                    <a:pt x="235268" y="2767965"/>
                  </a:cubicBezTo>
                  <a:lnTo>
                    <a:pt x="559118" y="2823210"/>
                  </a:lnTo>
                  <a:cubicBezTo>
                    <a:pt x="592455" y="2929890"/>
                    <a:pt x="636270" y="3033713"/>
                    <a:pt x="689610" y="3132773"/>
                  </a:cubicBezTo>
                  <a:lnTo>
                    <a:pt x="501968" y="3393758"/>
                  </a:lnTo>
                  <a:cubicBezTo>
                    <a:pt x="421958" y="3506153"/>
                    <a:pt x="434340" y="3659505"/>
                    <a:pt x="532448" y="3756660"/>
                  </a:cubicBezTo>
                  <a:lnTo>
                    <a:pt x="816293" y="4040505"/>
                  </a:lnTo>
                  <a:cubicBezTo>
                    <a:pt x="869633" y="4093845"/>
                    <a:pt x="940118" y="4123373"/>
                    <a:pt x="1015365" y="4123373"/>
                  </a:cubicBezTo>
                  <a:cubicBezTo>
                    <a:pt x="1074420" y="4123373"/>
                    <a:pt x="1130618" y="4105275"/>
                    <a:pt x="1178243" y="4070985"/>
                  </a:cubicBezTo>
                  <a:lnTo>
                    <a:pt x="1445895" y="3880485"/>
                  </a:lnTo>
                  <a:cubicBezTo>
                    <a:pt x="1542098" y="3930968"/>
                    <a:pt x="1643063" y="3971925"/>
                    <a:pt x="1746885" y="4004310"/>
                  </a:cubicBezTo>
                  <a:lnTo>
                    <a:pt x="1800225" y="4324350"/>
                  </a:lnTo>
                  <a:cubicBezTo>
                    <a:pt x="1823085" y="4460558"/>
                    <a:pt x="1940243" y="4559618"/>
                    <a:pt x="2078355" y="4559618"/>
                  </a:cubicBezTo>
                  <a:lnTo>
                    <a:pt x="2480310" y="4559618"/>
                  </a:lnTo>
                  <a:cubicBezTo>
                    <a:pt x="2618423" y="4559618"/>
                    <a:pt x="2735580" y="4460558"/>
                    <a:pt x="2758440" y="4324350"/>
                  </a:cubicBezTo>
                  <a:lnTo>
                    <a:pt x="2812733" y="4004310"/>
                  </a:lnTo>
                  <a:cubicBezTo>
                    <a:pt x="2920365" y="3970973"/>
                    <a:pt x="3024188" y="3928110"/>
                    <a:pt x="3123248" y="3875723"/>
                  </a:cubicBezTo>
                  <a:lnTo>
                    <a:pt x="3387090" y="4064318"/>
                  </a:lnTo>
                  <a:cubicBezTo>
                    <a:pt x="3434715" y="4098608"/>
                    <a:pt x="3491865" y="4116705"/>
                    <a:pt x="3550920" y="4116705"/>
                  </a:cubicBezTo>
                  <a:lnTo>
                    <a:pt x="3550920" y="4116705"/>
                  </a:lnTo>
                  <a:cubicBezTo>
                    <a:pt x="3626168" y="4116705"/>
                    <a:pt x="3696653" y="4087178"/>
                    <a:pt x="3749993" y="4033838"/>
                  </a:cubicBezTo>
                  <a:lnTo>
                    <a:pt x="4033838" y="3749993"/>
                  </a:lnTo>
                  <a:cubicBezTo>
                    <a:pt x="4130993" y="3652838"/>
                    <a:pt x="4144328" y="3499485"/>
                    <a:pt x="4064318" y="3387090"/>
                  </a:cubicBezTo>
                  <a:lnTo>
                    <a:pt x="3875723" y="3122295"/>
                  </a:lnTo>
                  <a:cubicBezTo>
                    <a:pt x="3928110" y="3022283"/>
                    <a:pt x="3971925" y="2918460"/>
                    <a:pt x="4004310" y="2811780"/>
                  </a:cubicBezTo>
                  <a:lnTo>
                    <a:pt x="4324350" y="2758440"/>
                  </a:lnTo>
                  <a:cubicBezTo>
                    <a:pt x="4460558" y="2735580"/>
                    <a:pt x="4559618" y="2618423"/>
                    <a:pt x="4559618" y="2480310"/>
                  </a:cubicBezTo>
                  <a:lnTo>
                    <a:pt x="4559618" y="2079308"/>
                  </a:lnTo>
                  <a:cubicBezTo>
                    <a:pt x="4561523" y="1941195"/>
                    <a:pt x="4462463" y="1824038"/>
                    <a:pt x="4326255" y="1801178"/>
                  </a:cubicBezTo>
                  <a:close/>
                  <a:moveTo>
                    <a:pt x="4304348" y="2480310"/>
                  </a:moveTo>
                  <a:cubicBezTo>
                    <a:pt x="4304348" y="2492693"/>
                    <a:pt x="4295775" y="2503170"/>
                    <a:pt x="4283393" y="2505075"/>
                  </a:cubicBezTo>
                  <a:lnTo>
                    <a:pt x="3883343" y="2571750"/>
                  </a:lnTo>
                  <a:cubicBezTo>
                    <a:pt x="3832860" y="2580323"/>
                    <a:pt x="3792855" y="2617470"/>
                    <a:pt x="3780473" y="2666048"/>
                  </a:cubicBezTo>
                  <a:cubicBezTo>
                    <a:pt x="3744278" y="2806065"/>
                    <a:pt x="3689033" y="2940368"/>
                    <a:pt x="3614738" y="3065145"/>
                  </a:cubicBezTo>
                  <a:cubicBezTo>
                    <a:pt x="3589020" y="3108960"/>
                    <a:pt x="3590925" y="3163253"/>
                    <a:pt x="3620453" y="3205163"/>
                  </a:cubicBezTo>
                  <a:lnTo>
                    <a:pt x="3855720" y="3536633"/>
                  </a:lnTo>
                  <a:cubicBezTo>
                    <a:pt x="3862388" y="3546158"/>
                    <a:pt x="3861435" y="3560445"/>
                    <a:pt x="3852863" y="3569018"/>
                  </a:cubicBezTo>
                  <a:lnTo>
                    <a:pt x="3569018" y="3852863"/>
                  </a:lnTo>
                  <a:cubicBezTo>
                    <a:pt x="3562350" y="3859530"/>
                    <a:pt x="3555683" y="3860483"/>
                    <a:pt x="3550920" y="3860483"/>
                  </a:cubicBezTo>
                  <a:cubicBezTo>
                    <a:pt x="3545205" y="3860483"/>
                    <a:pt x="3540443" y="3858578"/>
                    <a:pt x="3536633" y="3855720"/>
                  </a:cubicBezTo>
                  <a:lnTo>
                    <a:pt x="3206115" y="3620453"/>
                  </a:lnTo>
                  <a:cubicBezTo>
                    <a:pt x="3165158" y="3590925"/>
                    <a:pt x="3109913" y="3589020"/>
                    <a:pt x="3066098" y="3614738"/>
                  </a:cubicBezTo>
                  <a:cubicBezTo>
                    <a:pt x="2941320" y="3689033"/>
                    <a:pt x="2807018" y="3744278"/>
                    <a:pt x="2667000" y="3780473"/>
                  </a:cubicBezTo>
                  <a:cubicBezTo>
                    <a:pt x="2617470" y="3792855"/>
                    <a:pt x="2580323" y="3833813"/>
                    <a:pt x="2572703" y="3883343"/>
                  </a:cubicBezTo>
                  <a:lnTo>
                    <a:pt x="2505075" y="4283393"/>
                  </a:lnTo>
                  <a:cubicBezTo>
                    <a:pt x="2503170" y="4295775"/>
                    <a:pt x="2492693" y="4304348"/>
                    <a:pt x="2480310" y="4304348"/>
                  </a:cubicBezTo>
                  <a:lnTo>
                    <a:pt x="2079308" y="4304348"/>
                  </a:lnTo>
                  <a:cubicBezTo>
                    <a:pt x="2066925" y="4304348"/>
                    <a:pt x="2056448" y="4295775"/>
                    <a:pt x="2054543" y="4283393"/>
                  </a:cubicBezTo>
                  <a:lnTo>
                    <a:pt x="1987868" y="3883343"/>
                  </a:lnTo>
                  <a:cubicBezTo>
                    <a:pt x="1979295" y="3832860"/>
                    <a:pt x="1942148" y="3792855"/>
                    <a:pt x="1893570" y="3780473"/>
                  </a:cubicBezTo>
                  <a:cubicBezTo>
                    <a:pt x="1757363" y="3745230"/>
                    <a:pt x="1625918" y="3690938"/>
                    <a:pt x="1503045" y="3620453"/>
                  </a:cubicBezTo>
                  <a:cubicBezTo>
                    <a:pt x="1483043" y="3609023"/>
                    <a:pt x="1460183" y="3603308"/>
                    <a:pt x="1438275" y="3603308"/>
                  </a:cubicBezTo>
                  <a:cubicBezTo>
                    <a:pt x="1412558" y="3603308"/>
                    <a:pt x="1385888" y="3610928"/>
                    <a:pt x="1363980" y="3627120"/>
                  </a:cubicBezTo>
                  <a:lnTo>
                    <a:pt x="1030605" y="3864293"/>
                  </a:lnTo>
                  <a:cubicBezTo>
                    <a:pt x="1025843" y="3867150"/>
                    <a:pt x="1021080" y="3869055"/>
                    <a:pt x="1016318" y="3869055"/>
                  </a:cubicBezTo>
                  <a:cubicBezTo>
                    <a:pt x="1012508" y="3869055"/>
                    <a:pt x="1004888" y="3868103"/>
                    <a:pt x="998220" y="3861435"/>
                  </a:cubicBezTo>
                  <a:lnTo>
                    <a:pt x="714375" y="3577590"/>
                  </a:lnTo>
                  <a:cubicBezTo>
                    <a:pt x="705803" y="3569018"/>
                    <a:pt x="704850" y="3555683"/>
                    <a:pt x="711518" y="3545205"/>
                  </a:cubicBezTo>
                  <a:lnTo>
                    <a:pt x="945833" y="3216593"/>
                  </a:lnTo>
                  <a:cubicBezTo>
                    <a:pt x="975360" y="3174683"/>
                    <a:pt x="977265" y="3119438"/>
                    <a:pt x="951548" y="3075623"/>
                  </a:cubicBezTo>
                  <a:cubicBezTo>
                    <a:pt x="877253" y="2951798"/>
                    <a:pt x="820103" y="2817495"/>
                    <a:pt x="783908" y="2677478"/>
                  </a:cubicBezTo>
                  <a:cubicBezTo>
                    <a:pt x="770573" y="2628900"/>
                    <a:pt x="730568" y="2591753"/>
                    <a:pt x="681038" y="2583180"/>
                  </a:cubicBezTo>
                  <a:lnTo>
                    <a:pt x="278130" y="2514600"/>
                  </a:lnTo>
                  <a:cubicBezTo>
                    <a:pt x="265748" y="2512695"/>
                    <a:pt x="257175" y="2502218"/>
                    <a:pt x="257175" y="2489835"/>
                  </a:cubicBezTo>
                  <a:lnTo>
                    <a:pt x="257175" y="2088833"/>
                  </a:lnTo>
                  <a:cubicBezTo>
                    <a:pt x="257175" y="2076450"/>
                    <a:pt x="265748" y="2065973"/>
                    <a:pt x="278130" y="2064068"/>
                  </a:cubicBezTo>
                  <a:lnTo>
                    <a:pt x="675323" y="1997393"/>
                  </a:lnTo>
                  <a:cubicBezTo>
                    <a:pt x="725805" y="1988820"/>
                    <a:pt x="766763" y="1951673"/>
                    <a:pt x="779145" y="1902143"/>
                  </a:cubicBezTo>
                  <a:cubicBezTo>
                    <a:pt x="814388" y="1762125"/>
                    <a:pt x="868680" y="1626870"/>
                    <a:pt x="942023" y="1502093"/>
                  </a:cubicBezTo>
                  <a:cubicBezTo>
                    <a:pt x="967740" y="1458278"/>
                    <a:pt x="964883" y="1403985"/>
                    <a:pt x="935355" y="1363028"/>
                  </a:cubicBezTo>
                  <a:lnTo>
                    <a:pt x="698183" y="1029653"/>
                  </a:lnTo>
                  <a:cubicBezTo>
                    <a:pt x="691515" y="1020128"/>
                    <a:pt x="692468" y="1005840"/>
                    <a:pt x="701040" y="997267"/>
                  </a:cubicBezTo>
                  <a:lnTo>
                    <a:pt x="984885" y="713423"/>
                  </a:lnTo>
                  <a:cubicBezTo>
                    <a:pt x="991553" y="706755"/>
                    <a:pt x="998220" y="705803"/>
                    <a:pt x="1002983" y="705803"/>
                  </a:cubicBezTo>
                  <a:cubicBezTo>
                    <a:pt x="1008698" y="705803"/>
                    <a:pt x="1013460" y="707708"/>
                    <a:pt x="1017270" y="710565"/>
                  </a:cubicBezTo>
                  <a:lnTo>
                    <a:pt x="1345883" y="944880"/>
                  </a:lnTo>
                  <a:cubicBezTo>
                    <a:pt x="1387793" y="974408"/>
                    <a:pt x="1443038" y="976313"/>
                    <a:pt x="1486853" y="950595"/>
                  </a:cubicBezTo>
                  <a:cubicBezTo>
                    <a:pt x="1610678" y="876300"/>
                    <a:pt x="1744980" y="819150"/>
                    <a:pt x="1884998" y="782955"/>
                  </a:cubicBezTo>
                  <a:cubicBezTo>
                    <a:pt x="1933575" y="769620"/>
                    <a:pt x="1970723" y="729615"/>
                    <a:pt x="1979295" y="680085"/>
                  </a:cubicBezTo>
                  <a:lnTo>
                    <a:pt x="2047875" y="277178"/>
                  </a:lnTo>
                  <a:cubicBezTo>
                    <a:pt x="2049780" y="264795"/>
                    <a:pt x="2060258" y="256222"/>
                    <a:pt x="2072640" y="256222"/>
                  </a:cubicBezTo>
                  <a:lnTo>
                    <a:pt x="2473643" y="256222"/>
                  </a:lnTo>
                  <a:cubicBezTo>
                    <a:pt x="2486025" y="256222"/>
                    <a:pt x="2496503" y="264795"/>
                    <a:pt x="2498408" y="277178"/>
                  </a:cubicBezTo>
                  <a:lnTo>
                    <a:pt x="2565083" y="674370"/>
                  </a:lnTo>
                  <a:cubicBezTo>
                    <a:pt x="2573655" y="724853"/>
                    <a:pt x="2610803" y="765810"/>
                    <a:pt x="2660333" y="778192"/>
                  </a:cubicBezTo>
                  <a:cubicBezTo>
                    <a:pt x="2804160" y="814388"/>
                    <a:pt x="2941320" y="870585"/>
                    <a:pt x="3068955" y="945833"/>
                  </a:cubicBezTo>
                  <a:cubicBezTo>
                    <a:pt x="3112770" y="971550"/>
                    <a:pt x="3167063" y="969645"/>
                    <a:pt x="3208973" y="940117"/>
                  </a:cubicBezTo>
                  <a:lnTo>
                    <a:pt x="3537585" y="703898"/>
                  </a:lnTo>
                  <a:cubicBezTo>
                    <a:pt x="3542348" y="701040"/>
                    <a:pt x="3547110" y="699135"/>
                    <a:pt x="3551873" y="699135"/>
                  </a:cubicBezTo>
                  <a:cubicBezTo>
                    <a:pt x="3555683" y="699135"/>
                    <a:pt x="3563303" y="700088"/>
                    <a:pt x="3569970" y="706755"/>
                  </a:cubicBezTo>
                  <a:lnTo>
                    <a:pt x="3853815" y="990600"/>
                  </a:lnTo>
                  <a:cubicBezTo>
                    <a:pt x="3862388" y="999173"/>
                    <a:pt x="3863340" y="1012508"/>
                    <a:pt x="3856673" y="1022985"/>
                  </a:cubicBezTo>
                  <a:lnTo>
                    <a:pt x="3621405" y="1353503"/>
                  </a:lnTo>
                  <a:cubicBezTo>
                    <a:pt x="3591878" y="1394460"/>
                    <a:pt x="3589973" y="1449705"/>
                    <a:pt x="3615690" y="1493520"/>
                  </a:cubicBezTo>
                  <a:cubicBezTo>
                    <a:pt x="3689985" y="1618298"/>
                    <a:pt x="3745230" y="1752600"/>
                    <a:pt x="3781425" y="1892618"/>
                  </a:cubicBezTo>
                  <a:cubicBezTo>
                    <a:pt x="3793808" y="1942148"/>
                    <a:pt x="3834765" y="1979295"/>
                    <a:pt x="3884295" y="1986915"/>
                  </a:cubicBezTo>
                  <a:lnTo>
                    <a:pt x="4284345" y="2054543"/>
                  </a:lnTo>
                  <a:cubicBezTo>
                    <a:pt x="4296728" y="2056448"/>
                    <a:pt x="4305300" y="2066925"/>
                    <a:pt x="4305300" y="2079308"/>
                  </a:cubicBezTo>
                  <a:lnTo>
                    <a:pt x="4305300" y="2480310"/>
                  </a:lnTo>
                  <a:lnTo>
                    <a:pt x="4304348" y="24803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C6966A1-0BB8-4D1B-BD5E-FC8D99FC1F44}"/>
                </a:ext>
              </a:extLst>
            </p:cNvPr>
            <p:cNvSpPr/>
            <p:nvPr/>
          </p:nvSpPr>
          <p:spPr>
            <a:xfrm>
              <a:off x="5111115" y="2443172"/>
              <a:ext cx="1962150" cy="1962150"/>
            </a:xfrm>
            <a:custGeom>
              <a:avLst/>
              <a:gdLst>
                <a:gd name="connsiteX0" fmla="*/ 983932 w 1962150"/>
                <a:gd name="connsiteY0" fmla="*/ 0 h 1962150"/>
                <a:gd name="connsiteX1" fmla="*/ 0 w 1962150"/>
                <a:gd name="connsiteY1" fmla="*/ 983932 h 1962150"/>
                <a:gd name="connsiteX2" fmla="*/ 983932 w 1962150"/>
                <a:gd name="connsiteY2" fmla="*/ 1967865 h 1962150"/>
                <a:gd name="connsiteX3" fmla="*/ 1967865 w 1962150"/>
                <a:gd name="connsiteY3" fmla="*/ 983932 h 1962150"/>
                <a:gd name="connsiteX4" fmla="*/ 983932 w 1962150"/>
                <a:gd name="connsiteY4" fmla="*/ 0 h 1962150"/>
                <a:gd name="connsiteX5" fmla="*/ 983932 w 1962150"/>
                <a:gd name="connsiteY5" fmla="*/ 1710690 h 1962150"/>
                <a:gd name="connsiteX6" fmla="*/ 257175 w 1962150"/>
                <a:gd name="connsiteY6" fmla="*/ 983932 h 1962150"/>
                <a:gd name="connsiteX7" fmla="*/ 983932 w 1962150"/>
                <a:gd name="connsiteY7" fmla="*/ 257175 h 1962150"/>
                <a:gd name="connsiteX8" fmla="*/ 1710690 w 1962150"/>
                <a:gd name="connsiteY8" fmla="*/ 983932 h 1962150"/>
                <a:gd name="connsiteX9" fmla="*/ 983932 w 1962150"/>
                <a:gd name="connsiteY9" fmla="*/ 171069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2150" h="1962150">
                  <a:moveTo>
                    <a:pt x="983932" y="0"/>
                  </a:moveTo>
                  <a:cubicBezTo>
                    <a:pt x="441007" y="0"/>
                    <a:pt x="0" y="441007"/>
                    <a:pt x="0" y="983932"/>
                  </a:cubicBezTo>
                  <a:cubicBezTo>
                    <a:pt x="0" y="1526857"/>
                    <a:pt x="441007" y="1967865"/>
                    <a:pt x="983932" y="1967865"/>
                  </a:cubicBezTo>
                  <a:cubicBezTo>
                    <a:pt x="1526857" y="1967865"/>
                    <a:pt x="1967865" y="1526857"/>
                    <a:pt x="1967865" y="983932"/>
                  </a:cubicBezTo>
                  <a:cubicBezTo>
                    <a:pt x="1967865" y="441007"/>
                    <a:pt x="1526857" y="0"/>
                    <a:pt x="983932" y="0"/>
                  </a:cubicBezTo>
                  <a:close/>
                  <a:moveTo>
                    <a:pt x="983932" y="1710690"/>
                  </a:moveTo>
                  <a:cubicBezTo>
                    <a:pt x="582930" y="1710690"/>
                    <a:pt x="257175" y="1384935"/>
                    <a:pt x="257175" y="983932"/>
                  </a:cubicBezTo>
                  <a:cubicBezTo>
                    <a:pt x="257175" y="582930"/>
                    <a:pt x="582930" y="257175"/>
                    <a:pt x="983932" y="257175"/>
                  </a:cubicBezTo>
                  <a:cubicBezTo>
                    <a:pt x="1384935" y="257175"/>
                    <a:pt x="1710690" y="582930"/>
                    <a:pt x="1710690" y="983932"/>
                  </a:cubicBezTo>
                  <a:cubicBezTo>
                    <a:pt x="1710690" y="1384935"/>
                    <a:pt x="1384935" y="1710690"/>
                    <a:pt x="983932" y="17106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8AD29B-136E-49E5-86F1-B6D7AF56CB0E}"/>
              </a:ext>
            </a:extLst>
          </p:cNvPr>
          <p:cNvGrpSpPr/>
          <p:nvPr/>
        </p:nvGrpSpPr>
        <p:grpSpPr>
          <a:xfrm>
            <a:off x="7550682" y="3201675"/>
            <a:ext cx="271926" cy="339551"/>
            <a:chOff x="7920201" y="1157287"/>
            <a:chExt cx="3638550" cy="454342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F97E2F4-1FBA-4AC8-B8B9-E96B78D69AE5}"/>
                </a:ext>
              </a:extLst>
            </p:cNvPr>
            <p:cNvSpPr/>
            <p:nvPr/>
          </p:nvSpPr>
          <p:spPr>
            <a:xfrm>
              <a:off x="7920201" y="1157287"/>
              <a:ext cx="3638550" cy="4543425"/>
            </a:xfrm>
            <a:custGeom>
              <a:avLst/>
              <a:gdLst>
                <a:gd name="connsiteX0" fmla="*/ 1821180 w 3638550"/>
                <a:gd name="connsiteY0" fmla="*/ 0 h 4543425"/>
                <a:gd name="connsiteX1" fmla="*/ 0 w 3638550"/>
                <a:gd name="connsiteY1" fmla="*/ 1821180 h 4543425"/>
                <a:gd name="connsiteX2" fmla="*/ 32385 w 3638550"/>
                <a:gd name="connsiteY2" fmla="*/ 2163128 h 4543425"/>
                <a:gd name="connsiteX3" fmla="*/ 44768 w 3638550"/>
                <a:gd name="connsiteY3" fmla="*/ 2224088 h 4543425"/>
                <a:gd name="connsiteX4" fmla="*/ 166687 w 3638550"/>
                <a:gd name="connsiteY4" fmla="*/ 2583180 h 4543425"/>
                <a:gd name="connsiteX5" fmla="*/ 1741170 w 3638550"/>
                <a:gd name="connsiteY5" fmla="*/ 4514850 h 4543425"/>
                <a:gd name="connsiteX6" fmla="*/ 1822133 w 3638550"/>
                <a:gd name="connsiteY6" fmla="*/ 4543425 h 4543425"/>
                <a:gd name="connsiteX7" fmla="*/ 1903095 w 3638550"/>
                <a:gd name="connsiteY7" fmla="*/ 4514850 h 4543425"/>
                <a:gd name="connsiteX8" fmla="*/ 3477578 w 3638550"/>
                <a:gd name="connsiteY8" fmla="*/ 2583180 h 4543425"/>
                <a:gd name="connsiteX9" fmla="*/ 3599498 w 3638550"/>
                <a:gd name="connsiteY9" fmla="*/ 2224088 h 4543425"/>
                <a:gd name="connsiteX10" fmla="*/ 3611880 w 3638550"/>
                <a:gd name="connsiteY10" fmla="*/ 2163128 h 4543425"/>
                <a:gd name="connsiteX11" fmla="*/ 3644265 w 3638550"/>
                <a:gd name="connsiteY11" fmla="*/ 1821180 h 4543425"/>
                <a:gd name="connsiteX12" fmla="*/ 1821180 w 3638550"/>
                <a:gd name="connsiteY12" fmla="*/ 0 h 4543425"/>
                <a:gd name="connsiteX13" fmla="*/ 3356610 w 3638550"/>
                <a:gd name="connsiteY13" fmla="*/ 2118360 h 4543425"/>
                <a:gd name="connsiteX14" fmla="*/ 3355658 w 3638550"/>
                <a:gd name="connsiteY14" fmla="*/ 2124075 h 4543425"/>
                <a:gd name="connsiteX15" fmla="*/ 3347085 w 3638550"/>
                <a:gd name="connsiteY15" fmla="*/ 2165033 h 4543425"/>
                <a:gd name="connsiteX16" fmla="*/ 3347085 w 3638550"/>
                <a:gd name="connsiteY16" fmla="*/ 2166938 h 4543425"/>
                <a:gd name="connsiteX17" fmla="*/ 3241358 w 3638550"/>
                <a:gd name="connsiteY17" fmla="*/ 2477453 h 4543425"/>
                <a:gd name="connsiteX18" fmla="*/ 3239453 w 3638550"/>
                <a:gd name="connsiteY18" fmla="*/ 2481263 h 4543425"/>
                <a:gd name="connsiteX19" fmla="*/ 1821180 w 3638550"/>
                <a:gd name="connsiteY19" fmla="*/ 4249103 h 4543425"/>
                <a:gd name="connsiteX20" fmla="*/ 402908 w 3638550"/>
                <a:gd name="connsiteY20" fmla="*/ 2481263 h 4543425"/>
                <a:gd name="connsiteX21" fmla="*/ 401003 w 3638550"/>
                <a:gd name="connsiteY21" fmla="*/ 2477453 h 4543425"/>
                <a:gd name="connsiteX22" fmla="*/ 295275 w 3638550"/>
                <a:gd name="connsiteY22" fmla="*/ 2166938 h 4543425"/>
                <a:gd name="connsiteX23" fmla="*/ 295275 w 3638550"/>
                <a:gd name="connsiteY23" fmla="*/ 2165033 h 4543425"/>
                <a:gd name="connsiteX24" fmla="*/ 286703 w 3638550"/>
                <a:gd name="connsiteY24" fmla="*/ 2124075 h 4543425"/>
                <a:gd name="connsiteX25" fmla="*/ 285750 w 3638550"/>
                <a:gd name="connsiteY25" fmla="*/ 2117408 h 4543425"/>
                <a:gd name="connsiteX26" fmla="*/ 257175 w 3638550"/>
                <a:gd name="connsiteY26" fmla="*/ 1820228 h 4543425"/>
                <a:gd name="connsiteX27" fmla="*/ 1821180 w 3638550"/>
                <a:gd name="connsiteY27" fmla="*/ 256223 h 4543425"/>
                <a:gd name="connsiteX28" fmla="*/ 3385185 w 3638550"/>
                <a:gd name="connsiteY28" fmla="*/ 1820228 h 4543425"/>
                <a:gd name="connsiteX29" fmla="*/ 3356610 w 3638550"/>
                <a:gd name="connsiteY29" fmla="*/ 2118360 h 454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38550" h="4543425">
                  <a:moveTo>
                    <a:pt x="1821180" y="0"/>
                  </a:moveTo>
                  <a:cubicBezTo>
                    <a:pt x="817245" y="0"/>
                    <a:pt x="0" y="817245"/>
                    <a:pt x="0" y="1821180"/>
                  </a:cubicBezTo>
                  <a:cubicBezTo>
                    <a:pt x="0" y="1935480"/>
                    <a:pt x="10477" y="2050733"/>
                    <a:pt x="32385" y="2163128"/>
                  </a:cubicBezTo>
                  <a:cubicBezTo>
                    <a:pt x="33338" y="2169795"/>
                    <a:pt x="37147" y="2189798"/>
                    <a:pt x="44768" y="2224088"/>
                  </a:cubicBezTo>
                  <a:cubicBezTo>
                    <a:pt x="72390" y="2346960"/>
                    <a:pt x="113347" y="2467928"/>
                    <a:pt x="166687" y="2583180"/>
                  </a:cubicBezTo>
                  <a:cubicBezTo>
                    <a:pt x="362903" y="3045143"/>
                    <a:pt x="794385" y="3754755"/>
                    <a:pt x="1741170" y="4514850"/>
                  </a:cubicBezTo>
                  <a:cubicBezTo>
                    <a:pt x="1764983" y="4533900"/>
                    <a:pt x="1793558" y="4543425"/>
                    <a:pt x="1822133" y="4543425"/>
                  </a:cubicBezTo>
                  <a:cubicBezTo>
                    <a:pt x="1850708" y="4543425"/>
                    <a:pt x="1879283" y="4533900"/>
                    <a:pt x="1903095" y="4514850"/>
                  </a:cubicBezTo>
                  <a:cubicBezTo>
                    <a:pt x="2848928" y="3754755"/>
                    <a:pt x="3281363" y="3045143"/>
                    <a:pt x="3477578" y="2583180"/>
                  </a:cubicBezTo>
                  <a:cubicBezTo>
                    <a:pt x="3530918" y="2467928"/>
                    <a:pt x="3571875" y="2347913"/>
                    <a:pt x="3599498" y="2224088"/>
                  </a:cubicBezTo>
                  <a:cubicBezTo>
                    <a:pt x="3607118" y="2189798"/>
                    <a:pt x="3610928" y="2169795"/>
                    <a:pt x="3611880" y="2163128"/>
                  </a:cubicBezTo>
                  <a:cubicBezTo>
                    <a:pt x="3632835" y="2050733"/>
                    <a:pt x="3644265" y="1935480"/>
                    <a:pt x="3644265" y="1821180"/>
                  </a:cubicBezTo>
                  <a:cubicBezTo>
                    <a:pt x="3642360" y="817245"/>
                    <a:pt x="2825115" y="0"/>
                    <a:pt x="1821180" y="0"/>
                  </a:cubicBezTo>
                  <a:close/>
                  <a:moveTo>
                    <a:pt x="3356610" y="2118360"/>
                  </a:moveTo>
                  <a:cubicBezTo>
                    <a:pt x="3356610" y="2120265"/>
                    <a:pt x="3355658" y="2122170"/>
                    <a:pt x="3355658" y="2124075"/>
                  </a:cubicBezTo>
                  <a:cubicBezTo>
                    <a:pt x="3354705" y="2128838"/>
                    <a:pt x="3351848" y="2143125"/>
                    <a:pt x="3347085" y="2165033"/>
                  </a:cubicBezTo>
                  <a:cubicBezTo>
                    <a:pt x="3347085" y="2165985"/>
                    <a:pt x="3347085" y="2165985"/>
                    <a:pt x="3347085" y="2166938"/>
                  </a:cubicBezTo>
                  <a:cubicBezTo>
                    <a:pt x="3323273" y="2273618"/>
                    <a:pt x="3288030" y="2377440"/>
                    <a:pt x="3241358" y="2477453"/>
                  </a:cubicBezTo>
                  <a:cubicBezTo>
                    <a:pt x="3240405" y="2478405"/>
                    <a:pt x="3240405" y="2480310"/>
                    <a:pt x="3239453" y="2481263"/>
                  </a:cubicBezTo>
                  <a:cubicBezTo>
                    <a:pt x="3061335" y="2903220"/>
                    <a:pt x="2670810" y="3547110"/>
                    <a:pt x="1821180" y="4249103"/>
                  </a:cubicBezTo>
                  <a:cubicBezTo>
                    <a:pt x="971550" y="3547110"/>
                    <a:pt x="581025" y="2903220"/>
                    <a:pt x="402908" y="2481263"/>
                  </a:cubicBezTo>
                  <a:cubicBezTo>
                    <a:pt x="401955" y="2480310"/>
                    <a:pt x="401955" y="2478405"/>
                    <a:pt x="401003" y="2477453"/>
                  </a:cubicBezTo>
                  <a:cubicBezTo>
                    <a:pt x="355283" y="2378393"/>
                    <a:pt x="320040" y="2273618"/>
                    <a:pt x="295275" y="2166938"/>
                  </a:cubicBezTo>
                  <a:cubicBezTo>
                    <a:pt x="295275" y="2165985"/>
                    <a:pt x="295275" y="2165985"/>
                    <a:pt x="295275" y="2165033"/>
                  </a:cubicBezTo>
                  <a:cubicBezTo>
                    <a:pt x="289560" y="2143125"/>
                    <a:pt x="287655" y="2128838"/>
                    <a:pt x="286703" y="2124075"/>
                  </a:cubicBezTo>
                  <a:cubicBezTo>
                    <a:pt x="286703" y="2122170"/>
                    <a:pt x="285750" y="2120265"/>
                    <a:pt x="285750" y="2117408"/>
                  </a:cubicBezTo>
                  <a:cubicBezTo>
                    <a:pt x="266700" y="2019300"/>
                    <a:pt x="257175" y="1920240"/>
                    <a:pt x="257175" y="1820228"/>
                  </a:cubicBezTo>
                  <a:cubicBezTo>
                    <a:pt x="257175" y="958215"/>
                    <a:pt x="959167" y="256223"/>
                    <a:pt x="1821180" y="256223"/>
                  </a:cubicBezTo>
                  <a:cubicBezTo>
                    <a:pt x="2683193" y="256223"/>
                    <a:pt x="3385185" y="958215"/>
                    <a:pt x="3385185" y="1820228"/>
                  </a:cubicBezTo>
                  <a:cubicBezTo>
                    <a:pt x="3385185" y="1921193"/>
                    <a:pt x="3375660" y="2021205"/>
                    <a:pt x="3356610" y="21183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970154E-7505-4B0F-AF92-66F5C7740BC8}"/>
                </a:ext>
              </a:extLst>
            </p:cNvPr>
            <p:cNvSpPr/>
            <p:nvPr/>
          </p:nvSpPr>
          <p:spPr>
            <a:xfrm>
              <a:off x="8585046" y="1842135"/>
              <a:ext cx="2305050" cy="2305050"/>
            </a:xfrm>
            <a:custGeom>
              <a:avLst/>
              <a:gdLst>
                <a:gd name="connsiteX0" fmla="*/ 1156335 w 2305050"/>
                <a:gd name="connsiteY0" fmla="*/ 0 h 2305050"/>
                <a:gd name="connsiteX1" fmla="*/ 0 w 2305050"/>
                <a:gd name="connsiteY1" fmla="*/ 1156335 h 2305050"/>
                <a:gd name="connsiteX2" fmla="*/ 1156335 w 2305050"/>
                <a:gd name="connsiteY2" fmla="*/ 2312670 h 2305050"/>
                <a:gd name="connsiteX3" fmla="*/ 2312670 w 2305050"/>
                <a:gd name="connsiteY3" fmla="*/ 1156335 h 2305050"/>
                <a:gd name="connsiteX4" fmla="*/ 1156335 w 2305050"/>
                <a:gd name="connsiteY4" fmla="*/ 0 h 2305050"/>
                <a:gd name="connsiteX5" fmla="*/ 1156335 w 2305050"/>
                <a:gd name="connsiteY5" fmla="*/ 2055495 h 2305050"/>
                <a:gd name="connsiteX6" fmla="*/ 257175 w 2305050"/>
                <a:gd name="connsiteY6" fmla="*/ 1156335 h 2305050"/>
                <a:gd name="connsiteX7" fmla="*/ 1156335 w 2305050"/>
                <a:gd name="connsiteY7" fmla="*/ 257175 h 2305050"/>
                <a:gd name="connsiteX8" fmla="*/ 2055495 w 2305050"/>
                <a:gd name="connsiteY8" fmla="*/ 1156335 h 2305050"/>
                <a:gd name="connsiteX9" fmla="*/ 1156335 w 2305050"/>
                <a:gd name="connsiteY9" fmla="*/ 205549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050" h="2305050">
                  <a:moveTo>
                    <a:pt x="1156335" y="0"/>
                  </a:moveTo>
                  <a:cubicBezTo>
                    <a:pt x="519113" y="0"/>
                    <a:pt x="0" y="519113"/>
                    <a:pt x="0" y="1156335"/>
                  </a:cubicBezTo>
                  <a:cubicBezTo>
                    <a:pt x="0" y="1793558"/>
                    <a:pt x="519113" y="2312670"/>
                    <a:pt x="1156335" y="2312670"/>
                  </a:cubicBezTo>
                  <a:cubicBezTo>
                    <a:pt x="1793557" y="2312670"/>
                    <a:pt x="2312670" y="1793558"/>
                    <a:pt x="2312670" y="1156335"/>
                  </a:cubicBezTo>
                  <a:cubicBezTo>
                    <a:pt x="2312670" y="519113"/>
                    <a:pt x="1793557" y="0"/>
                    <a:pt x="1156335" y="0"/>
                  </a:cubicBezTo>
                  <a:close/>
                  <a:moveTo>
                    <a:pt x="1156335" y="2055495"/>
                  </a:moveTo>
                  <a:cubicBezTo>
                    <a:pt x="660083" y="2055495"/>
                    <a:pt x="257175" y="1651635"/>
                    <a:pt x="257175" y="1156335"/>
                  </a:cubicBezTo>
                  <a:cubicBezTo>
                    <a:pt x="257175" y="661035"/>
                    <a:pt x="661035" y="257175"/>
                    <a:pt x="1156335" y="257175"/>
                  </a:cubicBezTo>
                  <a:cubicBezTo>
                    <a:pt x="1651635" y="257175"/>
                    <a:pt x="2055495" y="661035"/>
                    <a:pt x="2055495" y="1156335"/>
                  </a:cubicBezTo>
                  <a:cubicBezTo>
                    <a:pt x="2055495" y="1651635"/>
                    <a:pt x="1652588" y="2055495"/>
                    <a:pt x="1156335" y="20554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3591EE0-185C-4172-9AD3-4104F4EFF290}"/>
              </a:ext>
            </a:extLst>
          </p:cNvPr>
          <p:cNvSpPr txBox="1"/>
          <p:nvPr/>
        </p:nvSpPr>
        <p:spPr>
          <a:xfrm>
            <a:off x="786942" y="1112808"/>
            <a:ext cx="2138919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대표 기능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DE1BA5-01B7-4A89-8829-20DA6F02B81D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25C704-9FC2-4B8E-83EB-54C8ABF28380}"/>
              </a:ext>
            </a:extLst>
          </p:cNvPr>
          <p:cNvSpPr txBox="1"/>
          <p:nvPr/>
        </p:nvSpPr>
        <p:spPr>
          <a:xfrm>
            <a:off x="786942" y="717310"/>
            <a:ext cx="453970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9F7B8C-1371-43EE-AFF5-B5F6D413F91C}"/>
              </a:ext>
            </a:extLst>
          </p:cNvPr>
          <p:cNvSpPr txBox="1"/>
          <p:nvPr/>
        </p:nvSpPr>
        <p:spPr>
          <a:xfrm>
            <a:off x="8881651" y="3077092"/>
            <a:ext cx="5870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B2F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맑은 고딕 Semilight" panose="020B0502040204020203" pitchFamily="50" charset="-127"/>
              </a:rPr>
              <a:t>04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4B2F5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4F8CE88-1782-4371-901E-425319DD5496}"/>
              </a:ext>
            </a:extLst>
          </p:cNvPr>
          <p:cNvCxnSpPr/>
          <p:nvPr/>
        </p:nvCxnSpPr>
        <p:spPr>
          <a:xfrm>
            <a:off x="9017240" y="3628260"/>
            <a:ext cx="96195" cy="0"/>
          </a:xfrm>
          <a:prstGeom prst="line">
            <a:avLst/>
          </a:prstGeom>
          <a:ln w="19050">
            <a:solidFill>
              <a:srgbClr val="94B2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3B35B67-59A0-49EC-8D7C-7CB534FA3302}"/>
              </a:ext>
            </a:extLst>
          </p:cNvPr>
          <p:cNvSpPr txBox="1"/>
          <p:nvPr/>
        </p:nvSpPr>
        <p:spPr>
          <a:xfrm>
            <a:off x="8916464" y="3697073"/>
            <a:ext cx="1835759" cy="63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확진자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 발생 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맑은 고딕 Semilight" panose="020B0502040204020203" pitchFamily="50" charset="-127"/>
              </a:rPr>
              <a:t>알림 전송 및 수신 기능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D6A25A-EF00-41C0-AACC-8A9A1509B1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48" y="3200517"/>
            <a:ext cx="354661" cy="354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02438D-057C-4C3E-8169-F8F41EF9BE0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73" y="3122812"/>
            <a:ext cx="464350" cy="4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8" grpId="0"/>
      <p:bldP spid="80" grpId="0"/>
      <p:bldP spid="82" grpId="0"/>
      <p:bldP spid="84" grpId="0"/>
      <p:bldP spid="54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3591EE0-185C-4172-9AD3-4104F4EFF290}"/>
              </a:ext>
            </a:extLst>
          </p:cNvPr>
          <p:cNvSpPr txBox="1"/>
          <p:nvPr/>
        </p:nvSpPr>
        <p:spPr>
          <a:xfrm>
            <a:off x="786942" y="1112808"/>
            <a:ext cx="2368149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시스템 구성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DE1BA5-01B7-4A89-8829-20DA6F02B81D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25C704-9FC2-4B8E-83EB-54C8ABF28380}"/>
              </a:ext>
            </a:extLst>
          </p:cNvPr>
          <p:cNvSpPr txBox="1"/>
          <p:nvPr/>
        </p:nvSpPr>
        <p:spPr>
          <a:xfrm>
            <a:off x="786942" y="717310"/>
            <a:ext cx="468398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C4B6B-D736-4B80-A30D-A6CFF68B7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30" y="1884784"/>
            <a:ext cx="7315140" cy="43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08" y="1357745"/>
            <a:ext cx="9086572" cy="49045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3591EE0-185C-4172-9AD3-4104F4EFF290}"/>
              </a:ext>
            </a:extLst>
          </p:cNvPr>
          <p:cNvSpPr txBox="1"/>
          <p:nvPr/>
        </p:nvSpPr>
        <p:spPr>
          <a:xfrm>
            <a:off x="786942" y="1112808"/>
            <a:ext cx="2033121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DB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설계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DE1BA5-01B7-4A89-8829-20DA6F02B81D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25C704-9FC2-4B8E-83EB-54C8ABF28380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8EAAA-1C74-4826-B449-E6AC457C9BF8}"/>
              </a:ext>
            </a:extLst>
          </p:cNvPr>
          <p:cNvSpPr/>
          <p:nvPr/>
        </p:nvSpPr>
        <p:spPr>
          <a:xfrm>
            <a:off x="4795934" y="4037045"/>
            <a:ext cx="155510" cy="207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64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DDEA1A3-AAB8-4C06-87A8-6816968DC880}"/>
              </a:ext>
            </a:extLst>
          </p:cNvPr>
          <p:cNvCxnSpPr>
            <a:cxnSpLocks/>
          </p:cNvCxnSpPr>
          <p:nvPr/>
        </p:nvCxnSpPr>
        <p:spPr>
          <a:xfrm flipV="1">
            <a:off x="4763991" y="4665622"/>
            <a:ext cx="0" cy="123662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69A8F60-6E8D-4DFE-9FB5-E42891EDEE36}"/>
              </a:ext>
            </a:extLst>
          </p:cNvPr>
          <p:cNvCxnSpPr>
            <a:cxnSpLocks/>
          </p:cNvCxnSpPr>
          <p:nvPr/>
        </p:nvCxnSpPr>
        <p:spPr>
          <a:xfrm flipV="1">
            <a:off x="7473030" y="3429000"/>
            <a:ext cx="0" cy="123662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4664242-D11F-4A28-8FDC-C2C2B3CBE762}"/>
              </a:ext>
            </a:extLst>
          </p:cNvPr>
          <p:cNvCxnSpPr>
            <a:cxnSpLocks/>
          </p:cNvCxnSpPr>
          <p:nvPr/>
        </p:nvCxnSpPr>
        <p:spPr>
          <a:xfrm>
            <a:off x="2054952" y="5902243"/>
            <a:ext cx="270903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E4596D5-4DCC-4201-B047-E97840A29CC1}"/>
              </a:ext>
            </a:extLst>
          </p:cNvPr>
          <p:cNvCxnSpPr>
            <a:cxnSpLocks/>
          </p:cNvCxnSpPr>
          <p:nvPr/>
        </p:nvCxnSpPr>
        <p:spPr>
          <a:xfrm>
            <a:off x="4763991" y="4665622"/>
            <a:ext cx="270903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F0E3498-0DD3-4BEA-9EC5-8E5BD89A945C}"/>
              </a:ext>
            </a:extLst>
          </p:cNvPr>
          <p:cNvCxnSpPr>
            <a:cxnSpLocks/>
          </p:cNvCxnSpPr>
          <p:nvPr/>
        </p:nvCxnSpPr>
        <p:spPr>
          <a:xfrm>
            <a:off x="7473030" y="3429000"/>
            <a:ext cx="2709039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1C04D3-3733-41CA-868A-20F986742CD9}"/>
              </a:ext>
            </a:extLst>
          </p:cNvPr>
          <p:cNvGrpSpPr/>
          <p:nvPr/>
        </p:nvGrpSpPr>
        <p:grpSpPr>
          <a:xfrm>
            <a:off x="2655291" y="4841981"/>
            <a:ext cx="1508362" cy="865668"/>
            <a:chOff x="2655291" y="4841981"/>
            <a:chExt cx="1508362" cy="8656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4FDE58B-E5EB-4255-81AD-4719C677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420" y="4841981"/>
              <a:ext cx="430101" cy="43010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9E8D60-44B1-4D8F-A582-A7855CEBB612}"/>
                </a:ext>
              </a:extLst>
            </p:cNvPr>
            <p:cNvSpPr txBox="1"/>
            <p:nvPr/>
          </p:nvSpPr>
          <p:spPr>
            <a:xfrm>
              <a:off x="2655291" y="5357873"/>
              <a:ext cx="1508362" cy="34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01. QRLO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 앱을 실행</a:t>
              </a:r>
              <a:endPara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AFC4225-ADAD-4467-B3F5-267B0ED7E1D0}"/>
              </a:ext>
            </a:extLst>
          </p:cNvPr>
          <p:cNvSpPr txBox="1"/>
          <p:nvPr/>
        </p:nvSpPr>
        <p:spPr>
          <a:xfrm>
            <a:off x="786942" y="1112808"/>
            <a:ext cx="4615559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앱 실행부터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단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단계로 끝낼 수 있는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5CB7FC-8910-4B38-82AD-D1F5AA477E45}"/>
              </a:ext>
            </a:extLst>
          </p:cNvPr>
          <p:cNvSpPr txBox="1"/>
          <p:nvPr/>
        </p:nvSpPr>
        <p:spPr>
          <a:xfrm>
            <a:off x="786942" y="1558689"/>
            <a:ext cx="2387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거리 두기 단계 격상 시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단계로 조절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8F71C0A-14C3-4B63-ADF5-0563A651FA43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534D4F-BF41-4E11-BEF2-96A9070BC3C9}"/>
              </a:ext>
            </a:extLst>
          </p:cNvPr>
          <p:cNvSpPr txBox="1"/>
          <p:nvPr/>
        </p:nvSpPr>
        <p:spPr>
          <a:xfrm>
            <a:off x="786942" y="717310"/>
            <a:ext cx="466794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434AEE-E281-48ED-9564-04A6D7B8722F}"/>
              </a:ext>
            </a:extLst>
          </p:cNvPr>
          <p:cNvGrpSpPr/>
          <p:nvPr/>
        </p:nvGrpSpPr>
        <p:grpSpPr>
          <a:xfrm>
            <a:off x="4992883" y="3530629"/>
            <a:ext cx="2251257" cy="1812490"/>
            <a:chOff x="4992883" y="3530629"/>
            <a:chExt cx="2251257" cy="18124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4035C1-E7A5-4D75-AF83-8CB70C5B2D9D}"/>
                </a:ext>
              </a:extLst>
            </p:cNvPr>
            <p:cNvSpPr txBox="1"/>
            <p:nvPr/>
          </p:nvSpPr>
          <p:spPr>
            <a:xfrm>
              <a:off x="5265553" y="3944093"/>
              <a:ext cx="1705915" cy="592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02.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방문한 곳에 부착된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QR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코드를 인식</a:t>
              </a:r>
              <a:endPara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296E08-7250-43C3-985D-0F9EFA682478}"/>
                </a:ext>
              </a:extLst>
            </p:cNvPr>
            <p:cNvSpPr txBox="1"/>
            <p:nvPr/>
          </p:nvSpPr>
          <p:spPr>
            <a:xfrm>
              <a:off x="4992883" y="4847599"/>
              <a:ext cx="2251257" cy="495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앱을 실행하면 바로 카메라 화면이 보여</a:t>
              </a:r>
              <a:r>
                <a:rPr lang="en-US" altLang="ko-KR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,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QR</a:t>
              </a:r>
              <a:r>
                <a:rPr lang="ko-KR" altLang="en-US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코드를 인식할 수 있음</a:t>
              </a:r>
              <a:endParaRPr lang="en-US" altLang="ko-KR" sz="105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8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A8FDC2-02E9-46DF-A649-FCDB49FD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57273" y="3530629"/>
              <a:ext cx="322476" cy="322476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58552C-076C-454A-8051-020A5E1E4376}"/>
              </a:ext>
            </a:extLst>
          </p:cNvPr>
          <p:cNvGrpSpPr/>
          <p:nvPr/>
        </p:nvGrpSpPr>
        <p:grpSpPr>
          <a:xfrm>
            <a:off x="8026689" y="2246959"/>
            <a:ext cx="1601721" cy="2863654"/>
            <a:chOff x="8026689" y="2246959"/>
            <a:chExt cx="1601721" cy="286365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118F06-3858-45A2-B5F4-4BF7926D271C}"/>
                </a:ext>
              </a:extLst>
            </p:cNvPr>
            <p:cNvSpPr txBox="1"/>
            <p:nvPr/>
          </p:nvSpPr>
          <p:spPr>
            <a:xfrm>
              <a:off x="8094022" y="2701589"/>
              <a:ext cx="1467068" cy="592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9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03.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9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하루에 단 한 번</a:t>
              </a: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9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,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9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자가 </a:t>
              </a:r>
              <a:r>
                <a:rPr lang="ko-KR" altLang="en-US" sz="1400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9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진단표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9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 작성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798F57-5973-4F36-B085-C1CE7FB07F1B}"/>
                </a:ext>
              </a:extLst>
            </p:cNvPr>
            <p:cNvSpPr txBox="1"/>
            <p:nvPr/>
          </p:nvSpPr>
          <p:spPr>
            <a:xfrm>
              <a:off x="8026689" y="3564805"/>
              <a:ext cx="1601721" cy="1545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(</a:t>
              </a:r>
              <a:r>
                <a:rPr lang="ko-KR" altLang="en-US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거리 두기 단계 격상 시</a:t>
              </a:r>
              <a:r>
                <a:rPr lang="en-US" altLang="ko-KR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endParaRPr lang="en-US" altLang="ko-KR" sz="105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  <a:alpha val="8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하루에 첫 방문한 곳에서</a:t>
              </a:r>
              <a:endParaRPr lang="en-US" altLang="ko-KR" sz="105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  <a:alpha val="8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자가 진단표를 작성할 경우</a:t>
              </a:r>
              <a:r>
                <a:rPr lang="en-US" altLang="ko-KR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,</a:t>
              </a:r>
            </a:p>
            <a:p>
              <a:pPr algn="ctr">
                <a:lnSpc>
                  <a:spcPct val="130000"/>
                </a:lnSpc>
              </a:pPr>
              <a:endParaRPr lang="en-US" altLang="ko-KR" sz="105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  <a:alpha val="8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첫 방문 이후부터는</a:t>
              </a:r>
              <a:endParaRPr lang="en-US" altLang="ko-KR" sz="105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  <a:alpha val="8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5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  <a:alpha val="8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정보 제공 동의 과정도 생략</a:t>
              </a:r>
              <a:endParaRPr lang="en-US" altLang="ko-KR" sz="105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  <a:alpha val="8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24A8EF-96FA-4BCA-9D47-27281705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101" y="2246959"/>
              <a:ext cx="382896" cy="382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83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627F700-ADDF-4A83-8196-D7FDEEA52E26}"/>
              </a:ext>
            </a:extLst>
          </p:cNvPr>
          <p:cNvSpPr txBox="1"/>
          <p:nvPr/>
        </p:nvSpPr>
        <p:spPr>
          <a:xfrm>
            <a:off x="786942" y="1112808"/>
            <a:ext cx="3230372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기존의 방식을 반대로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역 발상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78482D6-0944-411B-8903-4879B12F1726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6D18351-2875-43D4-9672-CC1640908A34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48E77D7-64EB-4682-8C92-F9ED7A0502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6657">
            <a:off x="3962336" y="2584872"/>
            <a:ext cx="972829" cy="9728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65428ED-DB37-4CF4-839B-25E0319AE0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874" flipH="1">
            <a:off x="3100682" y="2192545"/>
            <a:ext cx="1020409" cy="1020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A1D41C-7421-4EFD-89E9-C3A80890DF2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63" y="3312749"/>
            <a:ext cx="972829" cy="972829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1A65A85-59F0-4CC8-A288-CEB9BECD07B2}"/>
              </a:ext>
            </a:extLst>
          </p:cNvPr>
          <p:cNvCxnSpPr>
            <a:cxnSpLocks/>
          </p:cNvCxnSpPr>
          <p:nvPr/>
        </p:nvCxnSpPr>
        <p:spPr>
          <a:xfrm>
            <a:off x="1745658" y="5086471"/>
            <a:ext cx="3412357" cy="0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9E791A7-33B1-452C-ABE6-0D658DD793B4}"/>
              </a:ext>
            </a:extLst>
          </p:cNvPr>
          <p:cNvCxnSpPr>
            <a:cxnSpLocks/>
          </p:cNvCxnSpPr>
          <p:nvPr/>
        </p:nvCxnSpPr>
        <p:spPr>
          <a:xfrm>
            <a:off x="1745658" y="6268979"/>
            <a:ext cx="3412357" cy="0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6B7B468-A3BA-489C-A0D6-0A800D03F482}"/>
              </a:ext>
            </a:extLst>
          </p:cNvPr>
          <p:cNvCxnSpPr>
            <a:cxnSpLocks/>
          </p:cNvCxnSpPr>
          <p:nvPr/>
        </p:nvCxnSpPr>
        <p:spPr>
          <a:xfrm>
            <a:off x="1745659" y="5670106"/>
            <a:ext cx="3412356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362E16-FCB6-430E-9CD1-3FF2E688DD86}"/>
              </a:ext>
            </a:extLst>
          </p:cNvPr>
          <p:cNvSpPr/>
          <p:nvPr/>
        </p:nvSpPr>
        <p:spPr>
          <a:xfrm>
            <a:off x="1745658" y="5105844"/>
            <a:ext cx="1029941" cy="1147895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1BDA6F-AB81-4390-94C3-C94E926E938F}"/>
              </a:ext>
            </a:extLst>
          </p:cNvPr>
          <p:cNvSpPr txBox="1"/>
          <p:nvPr/>
        </p:nvSpPr>
        <p:spPr>
          <a:xfrm>
            <a:off x="1745658" y="5244285"/>
            <a:ext cx="418704" cy="28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업주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ED8FDB-5FFF-426F-9A36-80128BE85E4D}"/>
              </a:ext>
            </a:extLst>
          </p:cNvPr>
          <p:cNvSpPr txBox="1"/>
          <p:nvPr/>
        </p:nvSpPr>
        <p:spPr>
          <a:xfrm>
            <a:off x="1745658" y="5836443"/>
            <a:ext cx="535724" cy="28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방문객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6BFA7-FD4F-4D1A-A00C-18F8E1B43779}"/>
              </a:ext>
            </a:extLst>
          </p:cNvPr>
          <p:cNvSpPr txBox="1"/>
          <p:nvPr/>
        </p:nvSpPr>
        <p:spPr>
          <a:xfrm>
            <a:off x="2792291" y="5231611"/>
            <a:ext cx="2081019" cy="29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방문객이 올 때마다 </a:t>
            </a:r>
            <a:r>
              <a: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QR</a:t>
            </a: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코드를 인식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AAAE36-269F-46D5-8CF1-20B29A0CA75C}"/>
              </a:ext>
            </a:extLst>
          </p:cNvPr>
          <p:cNvSpPr txBox="1"/>
          <p:nvPr/>
        </p:nvSpPr>
        <p:spPr>
          <a:xfrm>
            <a:off x="2792291" y="5810582"/>
            <a:ext cx="1301959" cy="29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방문하는 곳마다 발급</a:t>
            </a:r>
            <a:endParaRPr lang="en-US" altLang="ko-KR" sz="10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51C7D3D-DC17-402E-AD20-B4A5598BCE43}"/>
              </a:ext>
            </a:extLst>
          </p:cNvPr>
          <p:cNvGrpSpPr/>
          <p:nvPr/>
        </p:nvGrpSpPr>
        <p:grpSpPr>
          <a:xfrm>
            <a:off x="5514137" y="3004491"/>
            <a:ext cx="1033414" cy="174609"/>
            <a:chOff x="2266924" y="3593306"/>
            <a:chExt cx="847751" cy="9797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01B99D3-361F-4A30-B763-B6A66A04FF35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24" y="3691282"/>
              <a:ext cx="847751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B266F0E-2A69-4C1F-A3E6-1DA798DDCAA7}"/>
                </a:ext>
              </a:extLst>
            </p:cNvPr>
            <p:cNvCxnSpPr>
              <a:cxnSpLocks/>
            </p:cNvCxnSpPr>
            <p:nvPr/>
          </p:nvCxnSpPr>
          <p:spPr>
            <a:xfrm>
              <a:off x="3012281" y="3593306"/>
              <a:ext cx="102394" cy="97976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02F1E7-A261-4094-91A1-A23B22D2204D}"/>
              </a:ext>
            </a:extLst>
          </p:cNvPr>
          <p:cNvSpPr txBox="1"/>
          <p:nvPr/>
        </p:nvSpPr>
        <p:spPr>
          <a:xfrm>
            <a:off x="2873401" y="2194094"/>
            <a:ext cx="418704" cy="284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업주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B196B-7E9B-4B69-B258-25B85C154F25}"/>
              </a:ext>
            </a:extLst>
          </p:cNvPr>
          <p:cNvSpPr txBox="1"/>
          <p:nvPr/>
        </p:nvSpPr>
        <p:spPr>
          <a:xfrm>
            <a:off x="4106346" y="3580073"/>
            <a:ext cx="535724" cy="284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방문객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F392C-C9FE-4EEF-9BDF-0CF8AB5B27AD}"/>
              </a:ext>
            </a:extLst>
          </p:cNvPr>
          <p:cNvSpPr txBox="1"/>
          <p:nvPr/>
        </p:nvSpPr>
        <p:spPr>
          <a:xfrm>
            <a:off x="2203748" y="4291704"/>
            <a:ext cx="535724" cy="284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방문객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43446550-F7F1-45B4-8EEF-1F9E52A31A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1185">
            <a:off x="3087395" y="3713602"/>
            <a:ext cx="846104" cy="28737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9B13331-6036-45D5-BD64-72AC234B336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54994">
            <a:off x="2266645" y="2668906"/>
            <a:ext cx="677640" cy="2873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5E6E8C-7BED-4DD9-B1EB-7FB4209D57BB}"/>
              </a:ext>
            </a:extLst>
          </p:cNvPr>
          <p:cNvGrpSpPr/>
          <p:nvPr/>
        </p:nvGrpSpPr>
        <p:grpSpPr>
          <a:xfrm>
            <a:off x="6547551" y="2327239"/>
            <a:ext cx="4157771" cy="3941740"/>
            <a:chOff x="6547551" y="2327239"/>
            <a:chExt cx="4157771" cy="3941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09EABD-EF50-4815-B52A-CF5BBD9F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872" y="3212023"/>
              <a:ext cx="527182" cy="52718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79BF-90DC-4ED7-8CA3-80987F8E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217" y="3394802"/>
              <a:ext cx="972829" cy="972829"/>
            </a:xfrm>
            <a:prstGeom prst="rect">
              <a:avLst/>
            </a:prstGeom>
          </p:spPr>
        </p:pic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E637BB0-B10A-4073-BE97-976682D9C12E}"/>
                </a:ext>
              </a:extLst>
            </p:cNvPr>
            <p:cNvCxnSpPr>
              <a:cxnSpLocks/>
            </p:cNvCxnSpPr>
            <p:nvPr/>
          </p:nvCxnSpPr>
          <p:spPr>
            <a:xfrm>
              <a:off x="6547551" y="5086471"/>
              <a:ext cx="4157771" cy="0"/>
            </a:xfrm>
            <a:prstGeom prst="line">
              <a:avLst/>
            </a:prstGeom>
            <a:ln w="31750">
              <a:solidFill>
                <a:srgbClr val="B3C8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AA4D5F4-D651-4227-8698-5C57178F152D}"/>
                </a:ext>
              </a:extLst>
            </p:cNvPr>
            <p:cNvCxnSpPr>
              <a:cxnSpLocks/>
            </p:cNvCxnSpPr>
            <p:nvPr/>
          </p:nvCxnSpPr>
          <p:spPr>
            <a:xfrm>
              <a:off x="6547551" y="6268979"/>
              <a:ext cx="4157771" cy="0"/>
            </a:xfrm>
            <a:prstGeom prst="line">
              <a:avLst/>
            </a:prstGeom>
            <a:ln w="31750">
              <a:solidFill>
                <a:srgbClr val="B3C8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1299345-7A3C-4F33-BA5D-F06AE569F0DA}"/>
                </a:ext>
              </a:extLst>
            </p:cNvPr>
            <p:cNvCxnSpPr>
              <a:cxnSpLocks/>
            </p:cNvCxnSpPr>
            <p:nvPr/>
          </p:nvCxnSpPr>
          <p:spPr>
            <a:xfrm>
              <a:off x="6547552" y="5670106"/>
              <a:ext cx="4157770" cy="0"/>
            </a:xfrm>
            <a:prstGeom prst="line">
              <a:avLst/>
            </a:prstGeom>
            <a:ln w="15875">
              <a:solidFill>
                <a:srgbClr val="B3C8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978F04F-F397-4166-A6E9-4BC85AC8CC1A}"/>
                </a:ext>
              </a:extLst>
            </p:cNvPr>
            <p:cNvSpPr/>
            <p:nvPr/>
          </p:nvSpPr>
          <p:spPr>
            <a:xfrm>
              <a:off x="6547551" y="5105844"/>
              <a:ext cx="1147094" cy="1147895"/>
            </a:xfrm>
            <a:prstGeom prst="rect">
              <a:avLst/>
            </a:prstGeom>
            <a:solidFill>
              <a:srgbClr val="B3C8F3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8D99D2-C9DA-4D29-87B2-930F7C017984}"/>
                </a:ext>
              </a:extLst>
            </p:cNvPr>
            <p:cNvSpPr txBox="1"/>
            <p:nvPr/>
          </p:nvSpPr>
          <p:spPr>
            <a:xfrm>
              <a:off x="6564376" y="5244203"/>
              <a:ext cx="418704" cy="284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5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업주</a:t>
              </a:r>
              <a:endParaRPr 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F574C8-978E-4C38-8492-CF10CB1FCA1D}"/>
                </a:ext>
              </a:extLst>
            </p:cNvPr>
            <p:cNvSpPr txBox="1"/>
            <p:nvPr/>
          </p:nvSpPr>
          <p:spPr>
            <a:xfrm>
              <a:off x="6564376" y="5836361"/>
              <a:ext cx="535724" cy="284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5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방문객</a:t>
              </a:r>
              <a:endParaRPr 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5B19571-9A12-41AF-8056-88DDE9ABBCC8}"/>
                </a:ext>
              </a:extLst>
            </p:cNvPr>
            <p:cNvSpPr txBox="1"/>
            <p:nvPr/>
          </p:nvSpPr>
          <p:spPr>
            <a:xfrm>
              <a:off x="7711337" y="5104107"/>
              <a:ext cx="2300630" cy="530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최초 한 번 </a:t>
              </a:r>
              <a:r>
                <a:rPr lang="en-US" altLang="ko-KR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QR</a:t>
              </a:r>
              <a:r>
                <a:rPr lang="ko-KR" altLang="en-US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코드를 생성해 건물에 부착</a:t>
              </a:r>
              <a:endPara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* 코인 노래방의 경우</a:t>
              </a:r>
              <a:r>
                <a:rPr lang="en-US" altLang="ko-KR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방마다 부착</a:t>
              </a:r>
              <a:endPara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54415B-0337-457B-821C-E14913619E68}"/>
                </a:ext>
              </a:extLst>
            </p:cNvPr>
            <p:cNvSpPr txBox="1"/>
            <p:nvPr/>
          </p:nvSpPr>
          <p:spPr>
            <a:xfrm>
              <a:off x="7711337" y="5681618"/>
              <a:ext cx="2820003" cy="530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·</a:t>
              </a:r>
              <a:r>
                <a:rPr lang="ko-KR" altLang="en-US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부착된 </a:t>
              </a:r>
              <a:r>
                <a:rPr lang="en-US" altLang="ko-KR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QR</a:t>
              </a:r>
              <a:r>
                <a:rPr lang="ko-KR" altLang="en-US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코드를 인식</a:t>
              </a:r>
              <a:endPara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· </a:t>
              </a:r>
              <a:r>
                <a:rPr lang="ko-KR" altLang="en-US" sz="1000" dirty="0" err="1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거리두기</a:t>
              </a:r>
              <a:r>
                <a:rPr lang="ko-KR" altLang="en-US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단계 격상 시</a:t>
              </a:r>
              <a:r>
                <a:rPr lang="en-US" altLang="ko-KR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1</a:t>
              </a:r>
              <a:r>
                <a:rPr lang="ko-KR" altLang="en-US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일 </a:t>
              </a:r>
              <a:r>
                <a:rPr lang="en-US" altLang="ko-KR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0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회 자가문진 표 작성</a:t>
              </a:r>
              <a:endParaRPr lang="en-US" altLang="ko-KR" sz="10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A9D021-CC6A-42EB-B533-97221A8C2CE1}"/>
                </a:ext>
              </a:extLst>
            </p:cNvPr>
            <p:cNvSpPr txBox="1"/>
            <p:nvPr/>
          </p:nvSpPr>
          <p:spPr>
            <a:xfrm>
              <a:off x="8958543" y="4367593"/>
              <a:ext cx="535724" cy="284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5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방문객</a:t>
              </a:r>
              <a:endParaRPr 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438259-4298-4AB1-8500-5E8ACB788A80}"/>
                </a:ext>
              </a:extLst>
            </p:cNvPr>
            <p:cNvSpPr txBox="1"/>
            <p:nvPr/>
          </p:nvSpPr>
          <p:spPr>
            <a:xfrm>
              <a:off x="7155337" y="2327239"/>
              <a:ext cx="418704" cy="284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5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업주</a:t>
              </a:r>
              <a:endParaRPr 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2B1959-68D1-4834-ABBD-5514A10A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243" y="2655626"/>
              <a:ext cx="527182" cy="527182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2373603-9BDC-4AEE-8822-7CFDB202310C}"/>
                </a:ext>
              </a:extLst>
            </p:cNvPr>
            <p:cNvSpPr/>
            <p:nvPr/>
          </p:nvSpPr>
          <p:spPr>
            <a:xfrm>
              <a:off x="7555564" y="3004491"/>
              <a:ext cx="418091" cy="418091"/>
            </a:xfrm>
            <a:prstGeom prst="ellipse">
              <a:avLst/>
            </a:prstGeom>
            <a:solidFill>
              <a:srgbClr val="B3C8F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939D6A-5599-42AC-9127-D8252ECFB159}"/>
                </a:ext>
              </a:extLst>
            </p:cNvPr>
            <p:cNvSpPr txBox="1"/>
            <p:nvPr/>
          </p:nvSpPr>
          <p:spPr>
            <a:xfrm>
              <a:off x="7574598" y="3058198"/>
              <a:ext cx="373820" cy="284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05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</a:t>
              </a:r>
              <a:r>
                <a:rPr lang="ko-KR" altLang="en-US" sz="105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회</a:t>
              </a:r>
              <a:endParaRPr 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2B28564-11A1-42F6-AB6B-7FB316586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683" y="3975175"/>
              <a:ext cx="368517" cy="368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4C3FC12-03F9-421F-90AB-BCFDD021B000}"/>
              </a:ext>
            </a:extLst>
          </p:cNvPr>
          <p:cNvGrpSpPr/>
          <p:nvPr/>
        </p:nvGrpSpPr>
        <p:grpSpPr>
          <a:xfrm>
            <a:off x="2631207" y="3357101"/>
            <a:ext cx="1388317" cy="3018008"/>
            <a:chOff x="2631207" y="3357101"/>
            <a:chExt cx="1388317" cy="301800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CCEE7D5-AD2C-42A6-A5B8-49222CC65EA0}"/>
                </a:ext>
              </a:extLst>
            </p:cNvPr>
            <p:cNvSpPr/>
            <p:nvPr/>
          </p:nvSpPr>
          <p:spPr>
            <a:xfrm>
              <a:off x="2631207" y="3357101"/>
              <a:ext cx="1388317" cy="1388317"/>
            </a:xfrm>
            <a:prstGeom prst="ellipse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F2AFD5-3EC5-426C-B577-07A725385CE1}"/>
                </a:ext>
              </a:extLst>
            </p:cNvPr>
            <p:cNvSpPr txBox="1"/>
            <p:nvPr/>
          </p:nvSpPr>
          <p:spPr>
            <a:xfrm>
              <a:off x="2787397" y="3806032"/>
              <a:ext cx="1075936" cy="490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QR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코드 생성 후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건물에 부착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8800295-2107-4134-A163-91ACD40DAA28}"/>
                </a:ext>
              </a:extLst>
            </p:cNvPr>
            <p:cNvSpPr/>
            <p:nvPr/>
          </p:nvSpPr>
          <p:spPr>
            <a:xfrm>
              <a:off x="2631207" y="4986792"/>
              <a:ext cx="1388317" cy="1388317"/>
            </a:xfrm>
            <a:prstGeom prst="ellipse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E8C048-A065-451A-9C0C-EE4BB5B0551B}"/>
                </a:ext>
              </a:extLst>
            </p:cNvPr>
            <p:cNvSpPr txBox="1"/>
            <p:nvPr/>
          </p:nvSpPr>
          <p:spPr>
            <a:xfrm>
              <a:off x="2794209" y="5469451"/>
              <a:ext cx="1047082" cy="490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확진자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발생 시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알림 발송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E83A71-F642-414A-B76F-D88DD7B78F0A}"/>
              </a:ext>
            </a:extLst>
          </p:cNvPr>
          <p:cNvGrpSpPr/>
          <p:nvPr/>
        </p:nvGrpSpPr>
        <p:grpSpPr>
          <a:xfrm>
            <a:off x="3996664" y="3953283"/>
            <a:ext cx="1395632" cy="153859"/>
            <a:chOff x="2266924" y="3593306"/>
            <a:chExt cx="847751" cy="9797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72A6364-E22D-47B3-B752-4AA43DBEE4F1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24" y="3691282"/>
              <a:ext cx="847751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188D912-3A64-41A7-BA94-5AD211443A5B}"/>
                </a:ext>
              </a:extLst>
            </p:cNvPr>
            <p:cNvCxnSpPr>
              <a:cxnSpLocks/>
            </p:cNvCxnSpPr>
            <p:nvPr/>
          </p:nvCxnSpPr>
          <p:spPr>
            <a:xfrm>
              <a:off x="3012281" y="3593306"/>
              <a:ext cx="102394" cy="97976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020690C-A33D-42F8-811B-6821D829F9F8}"/>
              </a:ext>
            </a:extLst>
          </p:cNvPr>
          <p:cNvGrpSpPr/>
          <p:nvPr/>
        </p:nvGrpSpPr>
        <p:grpSpPr>
          <a:xfrm>
            <a:off x="3996664" y="5631962"/>
            <a:ext cx="1395632" cy="153859"/>
            <a:chOff x="2266924" y="3593306"/>
            <a:chExt cx="847751" cy="97976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C88CAF-CC74-465C-80A9-C33FC95C9343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24" y="3691282"/>
              <a:ext cx="847751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2FE5472-840F-4AC7-B6F2-898C9E735DA4}"/>
                </a:ext>
              </a:extLst>
            </p:cNvPr>
            <p:cNvCxnSpPr>
              <a:cxnSpLocks/>
            </p:cNvCxnSpPr>
            <p:nvPr/>
          </p:nvCxnSpPr>
          <p:spPr>
            <a:xfrm>
              <a:off x="3012281" y="3593306"/>
              <a:ext cx="102394" cy="97976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C44332-DB52-472D-85CD-EE527216F87E}"/>
              </a:ext>
            </a:extLst>
          </p:cNvPr>
          <p:cNvGrpSpPr/>
          <p:nvPr/>
        </p:nvGrpSpPr>
        <p:grpSpPr>
          <a:xfrm>
            <a:off x="6121210" y="3357101"/>
            <a:ext cx="2930226" cy="3018008"/>
            <a:chOff x="6121210" y="3357101"/>
            <a:chExt cx="2930226" cy="301800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6D215DC-C51A-49ED-80BE-1260B0B58998}"/>
                </a:ext>
              </a:extLst>
            </p:cNvPr>
            <p:cNvSpPr/>
            <p:nvPr/>
          </p:nvSpPr>
          <p:spPr>
            <a:xfrm>
              <a:off x="6121210" y="3357101"/>
              <a:ext cx="1388317" cy="1388317"/>
            </a:xfrm>
            <a:prstGeom prst="ellipse">
              <a:avLst/>
            </a:prstGeom>
            <a:solidFill>
              <a:srgbClr val="B3C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D12577-3D83-445B-A49E-6C3140855A56}"/>
                </a:ext>
              </a:extLst>
            </p:cNvPr>
            <p:cNvSpPr txBox="1"/>
            <p:nvPr/>
          </p:nvSpPr>
          <p:spPr>
            <a:xfrm>
              <a:off x="6230116" y="3806032"/>
              <a:ext cx="1170512" cy="490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QR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코드를 인식해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방문기록에 추가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39345EC-0657-4D50-AD43-3130627711FD}"/>
                </a:ext>
              </a:extLst>
            </p:cNvPr>
            <p:cNvSpPr/>
            <p:nvPr/>
          </p:nvSpPr>
          <p:spPr>
            <a:xfrm>
              <a:off x="6121210" y="4986792"/>
              <a:ext cx="1388317" cy="1388317"/>
            </a:xfrm>
            <a:prstGeom prst="ellipse">
              <a:avLst/>
            </a:prstGeom>
            <a:solidFill>
              <a:srgbClr val="B3C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7F2E5C-A44F-4593-913E-41E03EB83D7D}"/>
                </a:ext>
              </a:extLst>
            </p:cNvPr>
            <p:cNvSpPr txBox="1"/>
            <p:nvPr/>
          </p:nvSpPr>
          <p:spPr>
            <a:xfrm>
              <a:off x="6311064" y="5363598"/>
              <a:ext cx="1008609" cy="693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방문한 곳에서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확진자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발생 시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알림 수신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7C08A83-8F6B-451D-9EF4-42E6C0A3CE97}"/>
                </a:ext>
              </a:extLst>
            </p:cNvPr>
            <p:cNvSpPr/>
            <p:nvPr/>
          </p:nvSpPr>
          <p:spPr>
            <a:xfrm>
              <a:off x="7663119" y="3357101"/>
              <a:ext cx="1388317" cy="138831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E7F746-4F51-4124-98E7-BD418A51EA40}"/>
                </a:ext>
              </a:extLst>
            </p:cNvPr>
            <p:cNvSpPr txBox="1"/>
            <p:nvPr/>
          </p:nvSpPr>
          <p:spPr>
            <a:xfrm>
              <a:off x="7800072" y="3654710"/>
              <a:ext cx="1114408" cy="904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거리두기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단계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격상 시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자가 문진 표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작성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F4352D9-7944-406A-B1BB-39953911DF39}"/>
              </a:ext>
            </a:extLst>
          </p:cNvPr>
          <p:cNvCxnSpPr>
            <a:cxnSpLocks/>
          </p:cNvCxnSpPr>
          <p:nvPr/>
        </p:nvCxnSpPr>
        <p:spPr>
          <a:xfrm>
            <a:off x="2623892" y="2470398"/>
            <a:ext cx="1395632" cy="0"/>
          </a:xfrm>
          <a:prstGeom prst="line">
            <a:avLst/>
          </a:prstGeom>
          <a:ln w="2540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7F700-ADDF-4A83-8196-D7FDEEA52E26}"/>
              </a:ext>
            </a:extLst>
          </p:cNvPr>
          <p:cNvSpPr txBox="1"/>
          <p:nvPr/>
        </p:nvSpPr>
        <p:spPr>
          <a:xfrm>
            <a:off x="786942" y="1112808"/>
            <a:ext cx="3849324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업주와 방문객이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모두 편리할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78482D6-0944-411B-8903-4879B12F1726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6D18351-2875-43D4-9672-CC1640908A34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06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673CBD-3288-4C5C-A654-A7C36D01D5D2}"/>
              </a:ext>
            </a:extLst>
          </p:cNvPr>
          <p:cNvGrpSpPr/>
          <p:nvPr/>
        </p:nvGrpSpPr>
        <p:grpSpPr>
          <a:xfrm>
            <a:off x="2526607" y="2527081"/>
            <a:ext cx="703078" cy="507346"/>
            <a:chOff x="2526607" y="2527081"/>
            <a:chExt cx="703078" cy="50734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2B0E0D-AE85-4C37-AA46-994B29F97CA0}"/>
                </a:ext>
              </a:extLst>
            </p:cNvPr>
            <p:cNvSpPr txBox="1"/>
            <p:nvPr/>
          </p:nvSpPr>
          <p:spPr>
            <a:xfrm>
              <a:off x="2526607" y="2527081"/>
              <a:ext cx="703078" cy="273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1100" spc="-2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Owners</a:t>
              </a:r>
              <a:endPara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D7CFDA-3F7F-494C-B047-37D1C226DD16}"/>
                </a:ext>
              </a:extLst>
            </p:cNvPr>
            <p:cNvSpPr txBox="1"/>
            <p:nvPr/>
          </p:nvSpPr>
          <p:spPr>
            <a:xfrm>
              <a:off x="2526607" y="2772817"/>
              <a:ext cx="4315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업주</a:t>
              </a:r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9E6D836-FCBB-4221-B50D-056B21FBF87E}"/>
              </a:ext>
            </a:extLst>
          </p:cNvPr>
          <p:cNvCxnSpPr>
            <a:cxnSpLocks/>
          </p:cNvCxnSpPr>
          <p:nvPr/>
        </p:nvCxnSpPr>
        <p:spPr>
          <a:xfrm>
            <a:off x="6118627" y="2470398"/>
            <a:ext cx="3528293" cy="0"/>
          </a:xfrm>
          <a:prstGeom prst="line">
            <a:avLst/>
          </a:prstGeom>
          <a:ln w="25400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CFFFCE-49C9-4E9A-8287-7D6641383D1E}"/>
              </a:ext>
            </a:extLst>
          </p:cNvPr>
          <p:cNvGrpSpPr/>
          <p:nvPr/>
        </p:nvGrpSpPr>
        <p:grpSpPr>
          <a:xfrm>
            <a:off x="6030984" y="2527081"/>
            <a:ext cx="686726" cy="507346"/>
            <a:chOff x="6030984" y="2527081"/>
            <a:chExt cx="686726" cy="5073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336B73-5A0F-42BB-94DF-98D03A8F42FD}"/>
                </a:ext>
              </a:extLst>
            </p:cNvPr>
            <p:cNvSpPr txBox="1"/>
            <p:nvPr/>
          </p:nvSpPr>
          <p:spPr>
            <a:xfrm>
              <a:off x="6030984" y="2527081"/>
              <a:ext cx="686726" cy="2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1100" spc="-2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66738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Visitors</a:t>
              </a:r>
              <a:endPara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7D079D-C34F-4A24-B535-3F4587EE17A0}"/>
                </a:ext>
              </a:extLst>
            </p:cNvPr>
            <p:cNvSpPr txBox="1"/>
            <p:nvPr/>
          </p:nvSpPr>
          <p:spPr>
            <a:xfrm>
              <a:off x="6030984" y="2772817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667383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방문객</a:t>
              </a:r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3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045F957-EA7E-4680-89E6-1B959453C942}"/>
              </a:ext>
            </a:extLst>
          </p:cNvPr>
          <p:cNvCxnSpPr>
            <a:cxnSpLocks/>
          </p:cNvCxnSpPr>
          <p:nvPr/>
        </p:nvCxnSpPr>
        <p:spPr>
          <a:xfrm>
            <a:off x="1633649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C7CE452-98CB-4B00-BAD8-B79B2D6CB3BF}"/>
              </a:ext>
            </a:extLst>
          </p:cNvPr>
          <p:cNvSpPr txBox="1"/>
          <p:nvPr/>
        </p:nvSpPr>
        <p:spPr>
          <a:xfrm>
            <a:off x="786942" y="717310"/>
            <a:ext cx="846707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 소개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826FB9D-4C13-4E90-8976-70355C412CEE}"/>
              </a:ext>
            </a:extLst>
          </p:cNvPr>
          <p:cNvGrpSpPr/>
          <p:nvPr/>
        </p:nvGrpSpPr>
        <p:grpSpPr>
          <a:xfrm>
            <a:off x="1714994" y="1647991"/>
            <a:ext cx="1432431" cy="2070686"/>
            <a:chOff x="2597644" y="2053412"/>
            <a:chExt cx="1432431" cy="2070686"/>
          </a:xfrm>
        </p:grpSpPr>
        <p:sp>
          <p:nvSpPr>
            <p:cNvPr id="5" name="îṣļîḑé-Rounded Rectangle 12">
              <a:extLst>
                <a:ext uri="{FF2B5EF4-FFF2-40B4-BE49-F238E27FC236}">
                  <a16:creationId xmlns:a16="http://schemas.microsoft.com/office/drawing/2014/main" id="{53B76C34-9475-4E80-88F3-4A2653777B69}"/>
                </a:ext>
              </a:extLst>
            </p:cNvPr>
            <p:cNvSpPr/>
            <p:nvPr/>
          </p:nvSpPr>
          <p:spPr>
            <a:xfrm>
              <a:off x="2846006" y="2053412"/>
              <a:ext cx="935710" cy="910687"/>
            </a:xfrm>
            <a:prstGeom prst="roundRect">
              <a:avLst/>
            </a:prstGeom>
            <a:solidFill>
              <a:srgbClr val="BFD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 dirty="0">
                <a:cs typeface="+mn-ea"/>
                <a:sym typeface="+mn-lt"/>
              </a:endParaRPr>
            </a:p>
          </p:txBody>
        </p:sp>
        <p:cxnSp>
          <p:nvCxnSpPr>
            <p:cNvPr id="6" name="îṣļîḑé-Straight Connector 13">
              <a:extLst>
                <a:ext uri="{FF2B5EF4-FFF2-40B4-BE49-F238E27FC236}">
                  <a16:creationId xmlns:a16="http://schemas.microsoft.com/office/drawing/2014/main" id="{0C825871-F4C6-4589-A8AD-9A411F06152B}"/>
                </a:ext>
              </a:extLst>
            </p:cNvPr>
            <p:cNvCxnSpPr/>
            <p:nvPr/>
          </p:nvCxnSpPr>
          <p:spPr>
            <a:xfrm flipH="1">
              <a:off x="2841400" y="3357292"/>
              <a:ext cx="39297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ṣļîḑé-Freeform 14">
              <a:extLst>
                <a:ext uri="{FF2B5EF4-FFF2-40B4-BE49-F238E27FC236}">
                  <a16:creationId xmlns:a16="http://schemas.microsoft.com/office/drawing/2014/main" id="{C1DFD84D-9545-4895-99C8-F808CCC2DCFD}"/>
                </a:ext>
              </a:extLst>
            </p:cNvPr>
            <p:cNvSpPr/>
            <p:nvPr/>
          </p:nvSpPr>
          <p:spPr>
            <a:xfrm rot="18914935">
              <a:off x="3269222" y="3329411"/>
              <a:ext cx="32146" cy="114252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sp>
          <p:nvSpPr>
            <p:cNvPr id="8" name="îṣļîḑé-Freeform 15">
              <a:extLst>
                <a:ext uri="{FF2B5EF4-FFF2-40B4-BE49-F238E27FC236}">
                  <a16:creationId xmlns:a16="http://schemas.microsoft.com/office/drawing/2014/main" id="{D9593FFC-B82A-41C5-9DFE-7C8A3C5941CE}"/>
                </a:ext>
              </a:extLst>
            </p:cNvPr>
            <p:cNvSpPr/>
            <p:nvPr/>
          </p:nvSpPr>
          <p:spPr>
            <a:xfrm rot="2703745">
              <a:off x="3327623" y="3328978"/>
              <a:ext cx="32146" cy="115294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rgbClr val="B3C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cxnSp>
          <p:nvCxnSpPr>
            <p:cNvPr id="9" name="îṣļîḑé-Straight Connector 16">
              <a:extLst>
                <a:ext uri="{FF2B5EF4-FFF2-40B4-BE49-F238E27FC236}">
                  <a16:creationId xmlns:a16="http://schemas.microsoft.com/office/drawing/2014/main" id="{09034498-3FD5-49E7-8B85-E8BC3CDF832D}"/>
                </a:ext>
              </a:extLst>
            </p:cNvPr>
            <p:cNvCxnSpPr/>
            <p:nvPr/>
          </p:nvCxnSpPr>
          <p:spPr>
            <a:xfrm flipH="1">
              <a:off x="3391195" y="3357293"/>
              <a:ext cx="38595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îṣļîḑé-Freeform 36">
              <a:extLst>
                <a:ext uri="{FF2B5EF4-FFF2-40B4-BE49-F238E27FC236}">
                  <a16:creationId xmlns:a16="http://schemas.microsoft.com/office/drawing/2014/main" id="{7CB87AF4-A3AF-4DE4-ABAB-3BD97253B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6025" y="2336784"/>
              <a:ext cx="656255" cy="627488"/>
            </a:xfrm>
            <a:custGeom>
              <a:avLst/>
              <a:gdLst>
                <a:gd name="T0" fmla="*/ 656 w 730"/>
                <a:gd name="T1" fmla="*/ 504 h 698"/>
                <a:gd name="T2" fmla="*/ 552 w 730"/>
                <a:gd name="T3" fmla="*/ 428 h 698"/>
                <a:gd name="T4" fmla="*/ 524 w 730"/>
                <a:gd name="T5" fmla="*/ 302 h 698"/>
                <a:gd name="T6" fmla="*/ 492 w 730"/>
                <a:gd name="T7" fmla="*/ 110 h 698"/>
                <a:gd name="T8" fmla="*/ 436 w 730"/>
                <a:gd name="T9" fmla="*/ 26 h 698"/>
                <a:gd name="T10" fmla="*/ 380 w 730"/>
                <a:gd name="T11" fmla="*/ 2 h 698"/>
                <a:gd name="T12" fmla="*/ 316 w 730"/>
                <a:gd name="T13" fmla="*/ 4 h 698"/>
                <a:gd name="T14" fmla="*/ 246 w 730"/>
                <a:gd name="T15" fmla="*/ 44 h 698"/>
                <a:gd name="T16" fmla="*/ 202 w 730"/>
                <a:gd name="T17" fmla="*/ 136 h 698"/>
                <a:gd name="T18" fmla="*/ 170 w 730"/>
                <a:gd name="T19" fmla="*/ 304 h 698"/>
                <a:gd name="T20" fmla="*/ 134 w 730"/>
                <a:gd name="T21" fmla="*/ 486 h 698"/>
                <a:gd name="T22" fmla="*/ 58 w 730"/>
                <a:gd name="T23" fmla="*/ 526 h 698"/>
                <a:gd name="T24" fmla="*/ 32 w 730"/>
                <a:gd name="T25" fmla="*/ 562 h 698"/>
                <a:gd name="T26" fmla="*/ 718 w 730"/>
                <a:gd name="T27" fmla="*/ 632 h 698"/>
                <a:gd name="T28" fmla="*/ 278 w 730"/>
                <a:gd name="T29" fmla="*/ 134 h 698"/>
                <a:gd name="T30" fmla="*/ 326 w 730"/>
                <a:gd name="T31" fmla="*/ 94 h 698"/>
                <a:gd name="T32" fmla="*/ 380 w 730"/>
                <a:gd name="T33" fmla="*/ 122 h 698"/>
                <a:gd name="T34" fmla="*/ 426 w 730"/>
                <a:gd name="T35" fmla="*/ 182 h 698"/>
                <a:gd name="T36" fmla="*/ 456 w 730"/>
                <a:gd name="T37" fmla="*/ 258 h 698"/>
                <a:gd name="T38" fmla="*/ 430 w 730"/>
                <a:gd name="T39" fmla="*/ 340 h 698"/>
                <a:gd name="T40" fmla="*/ 382 w 730"/>
                <a:gd name="T41" fmla="*/ 396 h 698"/>
                <a:gd name="T42" fmla="*/ 332 w 730"/>
                <a:gd name="T43" fmla="*/ 402 h 698"/>
                <a:gd name="T44" fmla="*/ 292 w 730"/>
                <a:gd name="T45" fmla="*/ 376 h 698"/>
                <a:gd name="T46" fmla="*/ 256 w 730"/>
                <a:gd name="T47" fmla="*/ 310 h 698"/>
                <a:gd name="T48" fmla="*/ 242 w 730"/>
                <a:gd name="T49" fmla="*/ 200 h 698"/>
                <a:gd name="T50" fmla="*/ 278 w 730"/>
                <a:gd name="T51" fmla="*/ 134 h 698"/>
                <a:gd name="T52" fmla="*/ 208 w 730"/>
                <a:gd name="T53" fmla="*/ 552 h 698"/>
                <a:gd name="T54" fmla="*/ 266 w 730"/>
                <a:gd name="T55" fmla="*/ 602 h 698"/>
                <a:gd name="T56" fmla="*/ 258 w 730"/>
                <a:gd name="T57" fmla="*/ 594 h 698"/>
                <a:gd name="T58" fmla="*/ 236 w 730"/>
                <a:gd name="T59" fmla="*/ 570 h 698"/>
                <a:gd name="T60" fmla="*/ 286 w 730"/>
                <a:gd name="T61" fmla="*/ 588 h 698"/>
                <a:gd name="T62" fmla="*/ 252 w 730"/>
                <a:gd name="T63" fmla="*/ 552 h 698"/>
                <a:gd name="T64" fmla="*/ 264 w 730"/>
                <a:gd name="T65" fmla="*/ 554 h 698"/>
                <a:gd name="T66" fmla="*/ 250 w 730"/>
                <a:gd name="T67" fmla="*/ 464 h 698"/>
                <a:gd name="T68" fmla="*/ 276 w 730"/>
                <a:gd name="T69" fmla="*/ 518 h 698"/>
                <a:gd name="T70" fmla="*/ 262 w 730"/>
                <a:gd name="T71" fmla="*/ 462 h 698"/>
                <a:gd name="T72" fmla="*/ 270 w 730"/>
                <a:gd name="T73" fmla="*/ 356 h 698"/>
                <a:gd name="T74" fmla="*/ 298 w 730"/>
                <a:gd name="T75" fmla="*/ 388 h 698"/>
                <a:gd name="T76" fmla="*/ 352 w 730"/>
                <a:gd name="T77" fmla="*/ 410 h 698"/>
                <a:gd name="T78" fmla="*/ 384 w 730"/>
                <a:gd name="T79" fmla="*/ 402 h 698"/>
                <a:gd name="T80" fmla="*/ 430 w 730"/>
                <a:gd name="T81" fmla="*/ 352 h 698"/>
                <a:gd name="T82" fmla="*/ 446 w 730"/>
                <a:gd name="T83" fmla="*/ 466 h 698"/>
                <a:gd name="T84" fmla="*/ 456 w 730"/>
                <a:gd name="T85" fmla="*/ 542 h 698"/>
                <a:gd name="T86" fmla="*/ 464 w 730"/>
                <a:gd name="T87" fmla="*/ 526 h 698"/>
                <a:gd name="T88" fmla="*/ 456 w 730"/>
                <a:gd name="T89" fmla="*/ 572 h 698"/>
                <a:gd name="T90" fmla="*/ 472 w 730"/>
                <a:gd name="T91" fmla="*/ 552 h 698"/>
                <a:gd name="T92" fmla="*/ 450 w 730"/>
                <a:gd name="T93" fmla="*/ 600 h 698"/>
                <a:gd name="T94" fmla="*/ 480 w 730"/>
                <a:gd name="T95" fmla="*/ 544 h 698"/>
                <a:gd name="T96" fmla="*/ 464 w 730"/>
                <a:gd name="T97" fmla="*/ 604 h 698"/>
                <a:gd name="T98" fmla="*/ 464 w 730"/>
                <a:gd name="T99" fmla="*/ 612 h 698"/>
                <a:gd name="T100" fmla="*/ 498 w 730"/>
                <a:gd name="T101" fmla="*/ 572 h 698"/>
                <a:gd name="T102" fmla="*/ 490 w 730"/>
                <a:gd name="T103" fmla="*/ 598 h 698"/>
                <a:gd name="T104" fmla="*/ 420 w 730"/>
                <a:gd name="T105" fmla="*/ 638 h 698"/>
                <a:gd name="T106" fmla="*/ 324 w 730"/>
                <a:gd name="T107" fmla="*/ 646 h 698"/>
                <a:gd name="T108" fmla="*/ 224 w 730"/>
                <a:gd name="T109" fmla="*/ 580 h 698"/>
                <a:gd name="T110" fmla="*/ 522 w 730"/>
                <a:gd name="T111" fmla="*/ 524 h 698"/>
                <a:gd name="T112" fmla="*/ 510 w 730"/>
                <a:gd name="T113" fmla="*/ 57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" h="698">
                  <a:moveTo>
                    <a:pt x="690" y="534"/>
                  </a:moveTo>
                  <a:lnTo>
                    <a:pt x="690" y="534"/>
                  </a:lnTo>
                  <a:lnTo>
                    <a:pt x="684" y="524"/>
                  </a:lnTo>
                  <a:lnTo>
                    <a:pt x="672" y="514"/>
                  </a:lnTo>
                  <a:lnTo>
                    <a:pt x="656" y="504"/>
                  </a:lnTo>
                  <a:lnTo>
                    <a:pt x="638" y="494"/>
                  </a:lnTo>
                  <a:lnTo>
                    <a:pt x="602" y="476"/>
                  </a:lnTo>
                  <a:lnTo>
                    <a:pt x="570" y="462"/>
                  </a:lnTo>
                  <a:lnTo>
                    <a:pt x="570" y="462"/>
                  </a:lnTo>
                  <a:lnTo>
                    <a:pt x="552" y="428"/>
                  </a:lnTo>
                  <a:lnTo>
                    <a:pt x="542" y="406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28" y="344"/>
                  </a:lnTo>
                  <a:lnTo>
                    <a:pt x="524" y="302"/>
                  </a:lnTo>
                  <a:lnTo>
                    <a:pt x="520" y="25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0" y="142"/>
                  </a:lnTo>
                  <a:lnTo>
                    <a:pt x="492" y="110"/>
                  </a:lnTo>
                  <a:lnTo>
                    <a:pt x="482" y="84"/>
                  </a:lnTo>
                  <a:lnTo>
                    <a:pt x="470" y="64"/>
                  </a:lnTo>
                  <a:lnTo>
                    <a:pt x="458" y="48"/>
                  </a:lnTo>
                  <a:lnTo>
                    <a:pt x="448" y="36"/>
                  </a:lnTo>
                  <a:lnTo>
                    <a:pt x="436" y="26"/>
                  </a:lnTo>
                  <a:lnTo>
                    <a:pt x="424" y="18"/>
                  </a:lnTo>
                  <a:lnTo>
                    <a:pt x="424" y="18"/>
                  </a:lnTo>
                  <a:lnTo>
                    <a:pt x="410" y="12"/>
                  </a:lnTo>
                  <a:lnTo>
                    <a:pt x="396" y="6"/>
                  </a:lnTo>
                  <a:lnTo>
                    <a:pt x="380" y="2"/>
                  </a:lnTo>
                  <a:lnTo>
                    <a:pt x="364" y="0"/>
                  </a:lnTo>
                  <a:lnTo>
                    <a:pt x="334" y="0"/>
                  </a:lnTo>
                  <a:lnTo>
                    <a:pt x="324" y="2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8" y="8"/>
                  </a:lnTo>
                  <a:lnTo>
                    <a:pt x="286" y="14"/>
                  </a:lnTo>
                  <a:lnTo>
                    <a:pt x="272" y="20"/>
                  </a:lnTo>
                  <a:lnTo>
                    <a:pt x="260" y="30"/>
                  </a:lnTo>
                  <a:lnTo>
                    <a:pt x="246" y="44"/>
                  </a:lnTo>
                  <a:lnTo>
                    <a:pt x="234" y="6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12" y="106"/>
                  </a:lnTo>
                  <a:lnTo>
                    <a:pt x="202" y="136"/>
                  </a:lnTo>
                  <a:lnTo>
                    <a:pt x="194" y="168"/>
                  </a:lnTo>
                  <a:lnTo>
                    <a:pt x="186" y="200"/>
                  </a:lnTo>
                  <a:lnTo>
                    <a:pt x="176" y="260"/>
                  </a:lnTo>
                  <a:lnTo>
                    <a:pt x="170" y="304"/>
                  </a:lnTo>
                  <a:lnTo>
                    <a:pt x="170" y="30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52" y="420"/>
                  </a:lnTo>
                  <a:lnTo>
                    <a:pt x="142" y="458"/>
                  </a:lnTo>
                  <a:lnTo>
                    <a:pt x="134" y="486"/>
                  </a:lnTo>
                  <a:lnTo>
                    <a:pt x="134" y="486"/>
                  </a:lnTo>
                  <a:lnTo>
                    <a:pt x="98" y="502"/>
                  </a:lnTo>
                  <a:lnTo>
                    <a:pt x="98" y="502"/>
                  </a:lnTo>
                  <a:lnTo>
                    <a:pt x="78" y="512"/>
                  </a:lnTo>
                  <a:lnTo>
                    <a:pt x="58" y="526"/>
                  </a:lnTo>
                  <a:lnTo>
                    <a:pt x="50" y="534"/>
                  </a:lnTo>
                  <a:lnTo>
                    <a:pt x="42" y="544"/>
                  </a:lnTo>
                  <a:lnTo>
                    <a:pt x="34" y="552"/>
                  </a:lnTo>
                  <a:lnTo>
                    <a:pt x="32" y="562"/>
                  </a:lnTo>
                  <a:lnTo>
                    <a:pt x="32" y="562"/>
                  </a:lnTo>
                  <a:lnTo>
                    <a:pt x="0" y="698"/>
                  </a:lnTo>
                  <a:lnTo>
                    <a:pt x="730" y="698"/>
                  </a:lnTo>
                  <a:lnTo>
                    <a:pt x="730" y="698"/>
                  </a:lnTo>
                  <a:lnTo>
                    <a:pt x="726" y="678"/>
                  </a:lnTo>
                  <a:lnTo>
                    <a:pt x="718" y="632"/>
                  </a:lnTo>
                  <a:lnTo>
                    <a:pt x="706" y="578"/>
                  </a:lnTo>
                  <a:lnTo>
                    <a:pt x="698" y="554"/>
                  </a:lnTo>
                  <a:lnTo>
                    <a:pt x="690" y="534"/>
                  </a:lnTo>
                  <a:lnTo>
                    <a:pt x="690" y="534"/>
                  </a:lnTo>
                  <a:close/>
                  <a:moveTo>
                    <a:pt x="278" y="134"/>
                  </a:moveTo>
                  <a:lnTo>
                    <a:pt x="278" y="134"/>
                  </a:lnTo>
                  <a:lnTo>
                    <a:pt x="292" y="124"/>
                  </a:lnTo>
                  <a:lnTo>
                    <a:pt x="308" y="112"/>
                  </a:lnTo>
                  <a:lnTo>
                    <a:pt x="320" y="100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40" y="96"/>
                  </a:lnTo>
                  <a:lnTo>
                    <a:pt x="354" y="102"/>
                  </a:lnTo>
                  <a:lnTo>
                    <a:pt x="366" y="110"/>
                  </a:lnTo>
                  <a:lnTo>
                    <a:pt x="380" y="122"/>
                  </a:lnTo>
                  <a:lnTo>
                    <a:pt x="392" y="134"/>
                  </a:lnTo>
                  <a:lnTo>
                    <a:pt x="404" y="148"/>
                  </a:lnTo>
                  <a:lnTo>
                    <a:pt x="416" y="164"/>
                  </a:lnTo>
                  <a:lnTo>
                    <a:pt x="426" y="182"/>
                  </a:lnTo>
                  <a:lnTo>
                    <a:pt x="426" y="182"/>
                  </a:lnTo>
                  <a:lnTo>
                    <a:pt x="446" y="224"/>
                  </a:lnTo>
                  <a:lnTo>
                    <a:pt x="458" y="250"/>
                  </a:lnTo>
                  <a:lnTo>
                    <a:pt x="458" y="250"/>
                  </a:lnTo>
                  <a:lnTo>
                    <a:pt x="456" y="258"/>
                  </a:lnTo>
                  <a:lnTo>
                    <a:pt x="456" y="258"/>
                  </a:lnTo>
                  <a:lnTo>
                    <a:pt x="452" y="284"/>
                  </a:lnTo>
                  <a:lnTo>
                    <a:pt x="448" y="304"/>
                  </a:lnTo>
                  <a:lnTo>
                    <a:pt x="448" y="304"/>
                  </a:lnTo>
                  <a:lnTo>
                    <a:pt x="440" y="322"/>
                  </a:lnTo>
                  <a:lnTo>
                    <a:pt x="430" y="340"/>
                  </a:lnTo>
                  <a:lnTo>
                    <a:pt x="420" y="356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396" y="388"/>
                  </a:lnTo>
                  <a:lnTo>
                    <a:pt x="382" y="396"/>
                  </a:lnTo>
                  <a:lnTo>
                    <a:pt x="368" y="402"/>
                  </a:lnTo>
                  <a:lnTo>
                    <a:pt x="352" y="404"/>
                  </a:lnTo>
                  <a:lnTo>
                    <a:pt x="352" y="404"/>
                  </a:lnTo>
                  <a:lnTo>
                    <a:pt x="342" y="404"/>
                  </a:lnTo>
                  <a:lnTo>
                    <a:pt x="332" y="402"/>
                  </a:lnTo>
                  <a:lnTo>
                    <a:pt x="324" y="398"/>
                  </a:lnTo>
                  <a:lnTo>
                    <a:pt x="316" y="394"/>
                  </a:lnTo>
                  <a:lnTo>
                    <a:pt x="302" y="384"/>
                  </a:lnTo>
                  <a:lnTo>
                    <a:pt x="292" y="376"/>
                  </a:lnTo>
                  <a:lnTo>
                    <a:pt x="292" y="376"/>
                  </a:lnTo>
                  <a:lnTo>
                    <a:pt x="276" y="358"/>
                  </a:lnTo>
                  <a:lnTo>
                    <a:pt x="270" y="346"/>
                  </a:lnTo>
                  <a:lnTo>
                    <a:pt x="264" y="334"/>
                  </a:lnTo>
                  <a:lnTo>
                    <a:pt x="264" y="334"/>
                  </a:lnTo>
                  <a:lnTo>
                    <a:pt x="256" y="310"/>
                  </a:lnTo>
                  <a:lnTo>
                    <a:pt x="248" y="284"/>
                  </a:lnTo>
                  <a:lnTo>
                    <a:pt x="248" y="284"/>
                  </a:lnTo>
                  <a:lnTo>
                    <a:pt x="244" y="238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6" y="182"/>
                  </a:lnTo>
                  <a:lnTo>
                    <a:pt x="254" y="162"/>
                  </a:lnTo>
                  <a:lnTo>
                    <a:pt x="266" y="144"/>
                  </a:lnTo>
                  <a:lnTo>
                    <a:pt x="272" y="138"/>
                  </a:lnTo>
                  <a:lnTo>
                    <a:pt x="278" y="134"/>
                  </a:lnTo>
                  <a:lnTo>
                    <a:pt x="278" y="134"/>
                  </a:lnTo>
                  <a:close/>
                  <a:moveTo>
                    <a:pt x="224" y="580"/>
                  </a:moveTo>
                  <a:lnTo>
                    <a:pt x="224" y="580"/>
                  </a:lnTo>
                  <a:lnTo>
                    <a:pt x="216" y="566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16" y="562"/>
                  </a:lnTo>
                  <a:lnTo>
                    <a:pt x="226" y="572"/>
                  </a:lnTo>
                  <a:lnTo>
                    <a:pt x="248" y="590"/>
                  </a:lnTo>
                  <a:lnTo>
                    <a:pt x="266" y="602"/>
                  </a:lnTo>
                  <a:lnTo>
                    <a:pt x="272" y="606"/>
                  </a:lnTo>
                  <a:lnTo>
                    <a:pt x="276" y="606"/>
                  </a:lnTo>
                  <a:lnTo>
                    <a:pt x="276" y="606"/>
                  </a:lnTo>
                  <a:lnTo>
                    <a:pt x="268" y="600"/>
                  </a:lnTo>
                  <a:lnTo>
                    <a:pt x="258" y="594"/>
                  </a:lnTo>
                  <a:lnTo>
                    <a:pt x="240" y="578"/>
                  </a:lnTo>
                  <a:lnTo>
                    <a:pt x="228" y="566"/>
                  </a:lnTo>
                  <a:lnTo>
                    <a:pt x="222" y="558"/>
                  </a:lnTo>
                  <a:lnTo>
                    <a:pt x="222" y="558"/>
                  </a:lnTo>
                  <a:lnTo>
                    <a:pt x="236" y="570"/>
                  </a:lnTo>
                  <a:lnTo>
                    <a:pt x="248" y="578"/>
                  </a:lnTo>
                  <a:lnTo>
                    <a:pt x="260" y="582"/>
                  </a:lnTo>
                  <a:lnTo>
                    <a:pt x="268" y="586"/>
                  </a:lnTo>
                  <a:lnTo>
                    <a:pt x="282" y="588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74" y="578"/>
                  </a:lnTo>
                  <a:lnTo>
                    <a:pt x="264" y="570"/>
                  </a:lnTo>
                  <a:lnTo>
                    <a:pt x="256" y="560"/>
                  </a:lnTo>
                  <a:lnTo>
                    <a:pt x="252" y="552"/>
                  </a:lnTo>
                  <a:lnTo>
                    <a:pt x="248" y="540"/>
                  </a:lnTo>
                  <a:lnTo>
                    <a:pt x="246" y="536"/>
                  </a:lnTo>
                  <a:lnTo>
                    <a:pt x="246" y="536"/>
                  </a:lnTo>
                  <a:lnTo>
                    <a:pt x="256" y="548"/>
                  </a:lnTo>
                  <a:lnTo>
                    <a:pt x="264" y="554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66" y="544"/>
                  </a:lnTo>
                  <a:lnTo>
                    <a:pt x="260" y="51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56" y="484"/>
                  </a:lnTo>
                  <a:lnTo>
                    <a:pt x="262" y="500"/>
                  </a:lnTo>
                  <a:lnTo>
                    <a:pt x="268" y="512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0" y="502"/>
                  </a:lnTo>
                  <a:lnTo>
                    <a:pt x="266" y="488"/>
                  </a:lnTo>
                  <a:lnTo>
                    <a:pt x="264" y="474"/>
                  </a:lnTo>
                  <a:lnTo>
                    <a:pt x="262" y="462"/>
                  </a:lnTo>
                  <a:lnTo>
                    <a:pt x="264" y="442"/>
                  </a:lnTo>
                  <a:lnTo>
                    <a:pt x="266" y="424"/>
                  </a:lnTo>
                  <a:lnTo>
                    <a:pt x="266" y="424"/>
                  </a:lnTo>
                  <a:lnTo>
                    <a:pt x="268" y="396"/>
                  </a:lnTo>
                  <a:lnTo>
                    <a:pt x="270" y="356"/>
                  </a:lnTo>
                  <a:lnTo>
                    <a:pt x="270" y="356"/>
                  </a:lnTo>
                  <a:lnTo>
                    <a:pt x="278" y="368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8" y="388"/>
                  </a:lnTo>
                  <a:lnTo>
                    <a:pt x="312" y="398"/>
                  </a:lnTo>
                  <a:lnTo>
                    <a:pt x="320" y="404"/>
                  </a:lnTo>
                  <a:lnTo>
                    <a:pt x="330" y="406"/>
                  </a:lnTo>
                  <a:lnTo>
                    <a:pt x="340" y="410"/>
                  </a:lnTo>
                  <a:lnTo>
                    <a:pt x="352" y="410"/>
                  </a:lnTo>
                  <a:lnTo>
                    <a:pt x="352" y="410"/>
                  </a:lnTo>
                  <a:lnTo>
                    <a:pt x="354" y="410"/>
                  </a:lnTo>
                  <a:lnTo>
                    <a:pt x="354" y="410"/>
                  </a:lnTo>
                  <a:lnTo>
                    <a:pt x="370" y="408"/>
                  </a:lnTo>
                  <a:lnTo>
                    <a:pt x="384" y="402"/>
                  </a:lnTo>
                  <a:lnTo>
                    <a:pt x="398" y="392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30" y="352"/>
                  </a:lnTo>
                  <a:lnTo>
                    <a:pt x="430" y="352"/>
                  </a:lnTo>
                  <a:lnTo>
                    <a:pt x="428" y="378"/>
                  </a:lnTo>
                  <a:lnTo>
                    <a:pt x="428" y="396"/>
                  </a:lnTo>
                  <a:lnTo>
                    <a:pt x="432" y="414"/>
                  </a:lnTo>
                  <a:lnTo>
                    <a:pt x="432" y="414"/>
                  </a:lnTo>
                  <a:lnTo>
                    <a:pt x="446" y="466"/>
                  </a:lnTo>
                  <a:lnTo>
                    <a:pt x="454" y="490"/>
                  </a:lnTo>
                  <a:lnTo>
                    <a:pt x="458" y="510"/>
                  </a:lnTo>
                  <a:lnTo>
                    <a:pt x="458" y="510"/>
                  </a:lnTo>
                  <a:lnTo>
                    <a:pt x="458" y="528"/>
                  </a:lnTo>
                  <a:lnTo>
                    <a:pt x="456" y="542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0"/>
                  </a:lnTo>
                  <a:lnTo>
                    <a:pt x="464" y="526"/>
                  </a:lnTo>
                  <a:lnTo>
                    <a:pt x="464" y="526"/>
                  </a:lnTo>
                  <a:lnTo>
                    <a:pt x="464" y="536"/>
                  </a:lnTo>
                  <a:lnTo>
                    <a:pt x="462" y="548"/>
                  </a:lnTo>
                  <a:lnTo>
                    <a:pt x="452" y="578"/>
                  </a:lnTo>
                  <a:lnTo>
                    <a:pt x="452" y="578"/>
                  </a:lnTo>
                  <a:lnTo>
                    <a:pt x="456" y="572"/>
                  </a:lnTo>
                  <a:lnTo>
                    <a:pt x="460" y="564"/>
                  </a:lnTo>
                  <a:lnTo>
                    <a:pt x="472" y="528"/>
                  </a:lnTo>
                  <a:lnTo>
                    <a:pt x="472" y="528"/>
                  </a:lnTo>
                  <a:lnTo>
                    <a:pt x="472" y="542"/>
                  </a:lnTo>
                  <a:lnTo>
                    <a:pt x="472" y="552"/>
                  </a:lnTo>
                  <a:lnTo>
                    <a:pt x="468" y="562"/>
                  </a:lnTo>
                  <a:lnTo>
                    <a:pt x="466" y="572"/>
                  </a:lnTo>
                  <a:lnTo>
                    <a:pt x="458" y="588"/>
                  </a:lnTo>
                  <a:lnTo>
                    <a:pt x="450" y="600"/>
                  </a:lnTo>
                  <a:lnTo>
                    <a:pt x="450" y="600"/>
                  </a:lnTo>
                  <a:lnTo>
                    <a:pt x="460" y="592"/>
                  </a:lnTo>
                  <a:lnTo>
                    <a:pt x="470" y="580"/>
                  </a:lnTo>
                  <a:lnTo>
                    <a:pt x="476" y="562"/>
                  </a:lnTo>
                  <a:lnTo>
                    <a:pt x="480" y="544"/>
                  </a:lnTo>
                  <a:lnTo>
                    <a:pt x="480" y="544"/>
                  </a:lnTo>
                  <a:lnTo>
                    <a:pt x="480" y="560"/>
                  </a:lnTo>
                  <a:lnTo>
                    <a:pt x="480" y="574"/>
                  </a:lnTo>
                  <a:lnTo>
                    <a:pt x="476" y="586"/>
                  </a:lnTo>
                  <a:lnTo>
                    <a:pt x="470" y="596"/>
                  </a:lnTo>
                  <a:lnTo>
                    <a:pt x="464" y="604"/>
                  </a:lnTo>
                  <a:lnTo>
                    <a:pt x="456" y="610"/>
                  </a:lnTo>
                  <a:lnTo>
                    <a:pt x="438" y="622"/>
                  </a:lnTo>
                  <a:lnTo>
                    <a:pt x="438" y="622"/>
                  </a:lnTo>
                  <a:lnTo>
                    <a:pt x="452" y="618"/>
                  </a:lnTo>
                  <a:lnTo>
                    <a:pt x="464" y="612"/>
                  </a:lnTo>
                  <a:lnTo>
                    <a:pt x="476" y="604"/>
                  </a:lnTo>
                  <a:lnTo>
                    <a:pt x="484" y="596"/>
                  </a:lnTo>
                  <a:lnTo>
                    <a:pt x="494" y="580"/>
                  </a:lnTo>
                  <a:lnTo>
                    <a:pt x="498" y="572"/>
                  </a:lnTo>
                  <a:lnTo>
                    <a:pt x="498" y="572"/>
                  </a:lnTo>
                  <a:lnTo>
                    <a:pt x="500" y="588"/>
                  </a:lnTo>
                  <a:lnTo>
                    <a:pt x="500" y="588"/>
                  </a:lnTo>
                  <a:lnTo>
                    <a:pt x="498" y="588"/>
                  </a:lnTo>
                  <a:lnTo>
                    <a:pt x="498" y="588"/>
                  </a:lnTo>
                  <a:lnTo>
                    <a:pt x="490" y="598"/>
                  </a:lnTo>
                  <a:lnTo>
                    <a:pt x="480" y="606"/>
                  </a:lnTo>
                  <a:lnTo>
                    <a:pt x="468" y="616"/>
                  </a:lnTo>
                  <a:lnTo>
                    <a:pt x="454" y="624"/>
                  </a:lnTo>
                  <a:lnTo>
                    <a:pt x="438" y="632"/>
                  </a:lnTo>
                  <a:lnTo>
                    <a:pt x="420" y="638"/>
                  </a:lnTo>
                  <a:lnTo>
                    <a:pt x="402" y="644"/>
                  </a:lnTo>
                  <a:lnTo>
                    <a:pt x="384" y="646"/>
                  </a:lnTo>
                  <a:lnTo>
                    <a:pt x="364" y="648"/>
                  </a:lnTo>
                  <a:lnTo>
                    <a:pt x="344" y="648"/>
                  </a:lnTo>
                  <a:lnTo>
                    <a:pt x="324" y="646"/>
                  </a:lnTo>
                  <a:lnTo>
                    <a:pt x="304" y="640"/>
                  </a:lnTo>
                  <a:lnTo>
                    <a:pt x="284" y="630"/>
                  </a:lnTo>
                  <a:lnTo>
                    <a:pt x="264" y="618"/>
                  </a:lnTo>
                  <a:lnTo>
                    <a:pt x="244" y="602"/>
                  </a:lnTo>
                  <a:lnTo>
                    <a:pt x="224" y="580"/>
                  </a:lnTo>
                  <a:lnTo>
                    <a:pt x="224" y="580"/>
                  </a:lnTo>
                  <a:close/>
                  <a:moveTo>
                    <a:pt x="510" y="574"/>
                  </a:moveTo>
                  <a:lnTo>
                    <a:pt x="510" y="574"/>
                  </a:lnTo>
                  <a:lnTo>
                    <a:pt x="516" y="548"/>
                  </a:lnTo>
                  <a:lnTo>
                    <a:pt x="522" y="524"/>
                  </a:lnTo>
                  <a:lnTo>
                    <a:pt x="522" y="524"/>
                  </a:lnTo>
                  <a:lnTo>
                    <a:pt x="522" y="540"/>
                  </a:lnTo>
                  <a:lnTo>
                    <a:pt x="520" y="554"/>
                  </a:lnTo>
                  <a:lnTo>
                    <a:pt x="516" y="566"/>
                  </a:lnTo>
                  <a:lnTo>
                    <a:pt x="510" y="574"/>
                  </a:lnTo>
                  <a:lnTo>
                    <a:pt x="510" y="5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sp>
          <p:nvSpPr>
            <p:cNvPr id="22" name="TextBox 1">
              <a:extLst>
                <a:ext uri="{FF2B5EF4-FFF2-40B4-BE49-F238E27FC236}">
                  <a16:creationId xmlns:a16="http://schemas.microsoft.com/office/drawing/2014/main" id="{C07E57EC-BC65-466D-8159-EAA5D4228321}"/>
                </a:ext>
              </a:extLst>
            </p:cNvPr>
            <p:cNvSpPr txBox="1"/>
            <p:nvPr/>
          </p:nvSpPr>
          <p:spPr>
            <a:xfrm>
              <a:off x="2839116" y="3100831"/>
              <a:ext cx="949496" cy="17808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ctr">
                <a:tabLst>
                  <a:tab pos="474121" algn="l"/>
                  <a:tab pos="558786" algn="l"/>
                  <a:tab pos="660383" algn="l"/>
                  <a:tab pos="795847" algn="l"/>
                  <a:tab pos="880511" algn="l"/>
                </a:tabLst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  <a:cs typeface="微软雅黑" panose="020B0503020204020204" pitchFamily="18" charset="-122"/>
                </a:rPr>
                <a:t>Leader &amp; Designer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微软雅黑" panose="020B0503020204020204" pitchFamily="18" charset="-122"/>
              </a:endParaRPr>
            </a:p>
          </p:txBody>
        </p:sp>
        <p:sp>
          <p:nvSpPr>
            <p:cNvPr id="32" name="îṣļîḑé-Rectangle 17">
              <a:extLst>
                <a:ext uri="{FF2B5EF4-FFF2-40B4-BE49-F238E27FC236}">
                  <a16:creationId xmlns:a16="http://schemas.microsoft.com/office/drawing/2014/main" id="{9737FACE-A0C4-4ED8-A5BE-EE6A7EA77E35}"/>
                </a:ext>
              </a:extLst>
            </p:cNvPr>
            <p:cNvSpPr/>
            <p:nvPr/>
          </p:nvSpPr>
          <p:spPr>
            <a:xfrm>
              <a:off x="2597644" y="3637016"/>
              <a:ext cx="1432431" cy="48708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30000"/>
                </a:lnSpc>
                <a:buClr>
                  <a:srgbClr val="E24848"/>
                </a:buClr>
              </a:pPr>
              <a:r>
                <a:rPr lang="en-US" altLang="zh-CN" sz="1400" noProof="1">
                  <a:solidFill>
                    <a:schemeClr val="dk1">
                      <a:lumMod val="10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ea"/>
                  <a:sym typeface="+mn-lt"/>
                </a:rPr>
                <a:t>Park HaNa</a:t>
              </a:r>
              <a:endParaRPr lang="zh-CN" altLang="en-US" sz="1400" noProof="1">
                <a:solidFill>
                  <a:schemeClr val="dk1">
                    <a:lumMod val="100000"/>
                  </a:schemeClr>
                </a:solidFill>
                <a:latin typeface="나눔스퀘어OTF_ac" panose="020B0600000101010101" pitchFamily="34" charset="-127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C115668-3AE0-4E28-B836-85879C8644A7}"/>
              </a:ext>
            </a:extLst>
          </p:cNvPr>
          <p:cNvGrpSpPr/>
          <p:nvPr/>
        </p:nvGrpSpPr>
        <p:grpSpPr>
          <a:xfrm>
            <a:off x="3525241" y="1647991"/>
            <a:ext cx="1432431" cy="2074329"/>
            <a:chOff x="4273960" y="2053412"/>
            <a:chExt cx="1432431" cy="2074329"/>
          </a:xfrm>
        </p:grpSpPr>
        <p:sp>
          <p:nvSpPr>
            <p:cNvPr id="10" name="îṣļîḑé-Rounded Rectangle 20">
              <a:extLst>
                <a:ext uri="{FF2B5EF4-FFF2-40B4-BE49-F238E27FC236}">
                  <a16:creationId xmlns:a16="http://schemas.microsoft.com/office/drawing/2014/main" id="{9F0FCE9E-CD7C-44AE-B379-9263DE1C0792}"/>
                </a:ext>
              </a:extLst>
            </p:cNvPr>
            <p:cNvSpPr/>
            <p:nvPr/>
          </p:nvSpPr>
          <p:spPr>
            <a:xfrm>
              <a:off x="4524457" y="2053412"/>
              <a:ext cx="935710" cy="91068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 dirty="0">
                <a:cs typeface="+mn-ea"/>
                <a:sym typeface="+mn-lt"/>
              </a:endParaRPr>
            </a:p>
          </p:txBody>
        </p:sp>
        <p:cxnSp>
          <p:nvCxnSpPr>
            <p:cNvPr id="11" name="îṣļîḑé-Straight Connector 21">
              <a:extLst>
                <a:ext uri="{FF2B5EF4-FFF2-40B4-BE49-F238E27FC236}">
                  <a16:creationId xmlns:a16="http://schemas.microsoft.com/office/drawing/2014/main" id="{A6C58070-63C2-4EBA-BFBB-0286F745112F}"/>
                </a:ext>
              </a:extLst>
            </p:cNvPr>
            <p:cNvCxnSpPr/>
            <p:nvPr/>
          </p:nvCxnSpPr>
          <p:spPr>
            <a:xfrm flipH="1">
              <a:off x="4519852" y="3357292"/>
              <a:ext cx="39297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îṣļîḑé-Freeform 22">
              <a:extLst>
                <a:ext uri="{FF2B5EF4-FFF2-40B4-BE49-F238E27FC236}">
                  <a16:creationId xmlns:a16="http://schemas.microsoft.com/office/drawing/2014/main" id="{DE98C45C-2751-4809-A08E-21071CAFBFB4}"/>
                </a:ext>
              </a:extLst>
            </p:cNvPr>
            <p:cNvSpPr/>
            <p:nvPr/>
          </p:nvSpPr>
          <p:spPr>
            <a:xfrm rot="18914935">
              <a:off x="4947673" y="3329411"/>
              <a:ext cx="32146" cy="114252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sp>
          <p:nvSpPr>
            <p:cNvPr id="13" name="îṣļîḑé-Freeform 23">
              <a:extLst>
                <a:ext uri="{FF2B5EF4-FFF2-40B4-BE49-F238E27FC236}">
                  <a16:creationId xmlns:a16="http://schemas.microsoft.com/office/drawing/2014/main" id="{BAD45B10-D76E-449B-9D89-99A446756A3E}"/>
                </a:ext>
              </a:extLst>
            </p:cNvPr>
            <p:cNvSpPr/>
            <p:nvPr/>
          </p:nvSpPr>
          <p:spPr>
            <a:xfrm rot="2703745">
              <a:off x="5006075" y="3328978"/>
              <a:ext cx="32146" cy="115294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cxnSp>
          <p:nvCxnSpPr>
            <p:cNvPr id="14" name="îṣļîḑé-Straight Connector 24">
              <a:extLst>
                <a:ext uri="{FF2B5EF4-FFF2-40B4-BE49-F238E27FC236}">
                  <a16:creationId xmlns:a16="http://schemas.microsoft.com/office/drawing/2014/main" id="{CBA21F20-1BB5-4124-BADA-CD3B4455FFB8}"/>
                </a:ext>
              </a:extLst>
            </p:cNvPr>
            <p:cNvCxnSpPr/>
            <p:nvPr/>
          </p:nvCxnSpPr>
          <p:spPr>
            <a:xfrm flipH="1">
              <a:off x="5069647" y="3357293"/>
              <a:ext cx="38595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îṣļîḑé-Freeform 38">
              <a:extLst>
                <a:ext uri="{FF2B5EF4-FFF2-40B4-BE49-F238E27FC236}">
                  <a16:creationId xmlns:a16="http://schemas.microsoft.com/office/drawing/2014/main" id="{E0C27EE5-947C-470E-8F62-F3FDA8D7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068" y="2338658"/>
              <a:ext cx="686215" cy="626400"/>
            </a:xfrm>
            <a:custGeom>
              <a:avLst/>
              <a:gdLst>
                <a:gd name="T0" fmla="*/ 514 w 826"/>
                <a:gd name="T1" fmla="*/ 482 h 754"/>
                <a:gd name="T2" fmla="*/ 550 w 826"/>
                <a:gd name="T3" fmla="*/ 356 h 754"/>
                <a:gd name="T4" fmla="*/ 586 w 826"/>
                <a:gd name="T5" fmla="*/ 306 h 754"/>
                <a:gd name="T6" fmla="*/ 584 w 826"/>
                <a:gd name="T7" fmla="*/ 226 h 754"/>
                <a:gd name="T8" fmla="*/ 562 w 826"/>
                <a:gd name="T9" fmla="*/ 218 h 754"/>
                <a:gd name="T10" fmla="*/ 560 w 826"/>
                <a:gd name="T11" fmla="*/ 176 h 754"/>
                <a:gd name="T12" fmla="*/ 560 w 826"/>
                <a:gd name="T13" fmla="*/ 148 h 754"/>
                <a:gd name="T14" fmla="*/ 564 w 826"/>
                <a:gd name="T15" fmla="*/ 114 h 754"/>
                <a:gd name="T16" fmla="*/ 548 w 826"/>
                <a:gd name="T17" fmla="*/ 82 h 754"/>
                <a:gd name="T18" fmla="*/ 536 w 826"/>
                <a:gd name="T19" fmla="*/ 62 h 754"/>
                <a:gd name="T20" fmla="*/ 524 w 826"/>
                <a:gd name="T21" fmla="*/ 50 h 754"/>
                <a:gd name="T22" fmla="*/ 466 w 826"/>
                <a:gd name="T23" fmla="*/ 14 h 754"/>
                <a:gd name="T24" fmla="*/ 428 w 826"/>
                <a:gd name="T25" fmla="*/ 2 h 754"/>
                <a:gd name="T26" fmla="*/ 380 w 826"/>
                <a:gd name="T27" fmla="*/ 2 h 754"/>
                <a:gd name="T28" fmla="*/ 354 w 826"/>
                <a:gd name="T29" fmla="*/ 6 h 754"/>
                <a:gd name="T30" fmla="*/ 306 w 826"/>
                <a:gd name="T31" fmla="*/ 40 h 754"/>
                <a:gd name="T32" fmla="*/ 288 w 826"/>
                <a:gd name="T33" fmla="*/ 66 h 754"/>
                <a:gd name="T34" fmla="*/ 272 w 826"/>
                <a:gd name="T35" fmla="*/ 88 h 754"/>
                <a:gd name="T36" fmla="*/ 254 w 826"/>
                <a:gd name="T37" fmla="*/ 130 h 754"/>
                <a:gd name="T38" fmla="*/ 254 w 826"/>
                <a:gd name="T39" fmla="*/ 174 h 754"/>
                <a:gd name="T40" fmla="*/ 254 w 826"/>
                <a:gd name="T41" fmla="*/ 224 h 754"/>
                <a:gd name="T42" fmla="*/ 220 w 826"/>
                <a:gd name="T43" fmla="*/ 278 h 754"/>
                <a:gd name="T44" fmla="*/ 244 w 826"/>
                <a:gd name="T45" fmla="*/ 338 h 754"/>
                <a:gd name="T46" fmla="*/ 274 w 826"/>
                <a:gd name="T47" fmla="*/ 366 h 754"/>
                <a:gd name="T48" fmla="*/ 248 w 826"/>
                <a:gd name="T49" fmla="*/ 494 h 754"/>
                <a:gd name="T50" fmla="*/ 4 w 826"/>
                <a:gd name="T51" fmla="*/ 728 h 754"/>
                <a:gd name="T52" fmla="*/ 772 w 826"/>
                <a:gd name="T53" fmla="*/ 588 h 754"/>
                <a:gd name="T54" fmla="*/ 558 w 826"/>
                <a:gd name="T55" fmla="*/ 234 h 754"/>
                <a:gd name="T56" fmla="*/ 584 w 826"/>
                <a:gd name="T57" fmla="*/ 234 h 754"/>
                <a:gd name="T58" fmla="*/ 574 w 826"/>
                <a:gd name="T59" fmla="*/ 316 h 754"/>
                <a:gd name="T60" fmla="*/ 548 w 826"/>
                <a:gd name="T61" fmla="*/ 348 h 754"/>
                <a:gd name="T62" fmla="*/ 550 w 826"/>
                <a:gd name="T63" fmla="*/ 266 h 754"/>
                <a:gd name="T64" fmla="*/ 252 w 826"/>
                <a:gd name="T65" fmla="*/ 344 h 754"/>
                <a:gd name="T66" fmla="*/ 226 w 826"/>
                <a:gd name="T67" fmla="*/ 278 h 754"/>
                <a:gd name="T68" fmla="*/ 248 w 826"/>
                <a:gd name="T69" fmla="*/ 228 h 754"/>
                <a:gd name="T70" fmla="*/ 268 w 826"/>
                <a:gd name="T71" fmla="*/ 246 h 754"/>
                <a:gd name="T72" fmla="*/ 262 w 826"/>
                <a:gd name="T73" fmla="*/ 330 h 754"/>
                <a:gd name="T74" fmla="*/ 276 w 826"/>
                <a:gd name="T75" fmla="*/ 262 h 754"/>
                <a:gd name="T76" fmla="*/ 282 w 826"/>
                <a:gd name="T77" fmla="*/ 174 h 754"/>
                <a:gd name="T78" fmla="*/ 306 w 826"/>
                <a:gd name="T79" fmla="*/ 92 h 754"/>
                <a:gd name="T80" fmla="*/ 410 w 826"/>
                <a:gd name="T81" fmla="*/ 88 h 754"/>
                <a:gd name="T82" fmla="*/ 522 w 826"/>
                <a:gd name="T83" fmla="*/ 96 h 754"/>
                <a:gd name="T84" fmla="*/ 534 w 826"/>
                <a:gd name="T85" fmla="*/ 182 h 754"/>
                <a:gd name="T86" fmla="*/ 542 w 826"/>
                <a:gd name="T87" fmla="*/ 278 h 754"/>
                <a:gd name="T88" fmla="*/ 522 w 826"/>
                <a:gd name="T89" fmla="*/ 380 h 754"/>
                <a:gd name="T90" fmla="*/ 448 w 826"/>
                <a:gd name="T91" fmla="*/ 492 h 754"/>
                <a:gd name="T92" fmla="*/ 356 w 826"/>
                <a:gd name="T93" fmla="*/ 490 h 754"/>
                <a:gd name="T94" fmla="*/ 284 w 826"/>
                <a:gd name="T95" fmla="*/ 374 h 754"/>
                <a:gd name="T96" fmla="*/ 272 w 826"/>
                <a:gd name="T97" fmla="*/ 280 h 754"/>
                <a:gd name="T98" fmla="*/ 310 w 826"/>
                <a:gd name="T99" fmla="*/ 636 h 754"/>
                <a:gd name="T100" fmla="*/ 272 w 826"/>
                <a:gd name="T101" fmla="*/ 522 h 754"/>
                <a:gd name="T102" fmla="*/ 298 w 826"/>
                <a:gd name="T103" fmla="*/ 400 h 754"/>
                <a:gd name="T104" fmla="*/ 360 w 826"/>
                <a:gd name="T105" fmla="*/ 502 h 754"/>
                <a:gd name="T106" fmla="*/ 444 w 826"/>
                <a:gd name="T107" fmla="*/ 502 h 754"/>
                <a:gd name="T108" fmla="*/ 510 w 826"/>
                <a:gd name="T109" fmla="*/ 406 h 754"/>
                <a:gd name="T110" fmla="*/ 526 w 826"/>
                <a:gd name="T111" fmla="*/ 514 h 754"/>
                <a:gd name="T112" fmla="*/ 482 w 826"/>
                <a:gd name="T113" fmla="*/ 6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6" h="754">
                  <a:moveTo>
                    <a:pt x="754" y="572"/>
                  </a:moveTo>
                  <a:lnTo>
                    <a:pt x="754" y="572"/>
                  </a:lnTo>
                  <a:lnTo>
                    <a:pt x="736" y="566"/>
                  </a:lnTo>
                  <a:lnTo>
                    <a:pt x="708" y="556"/>
                  </a:lnTo>
                  <a:lnTo>
                    <a:pt x="632" y="526"/>
                  </a:lnTo>
                  <a:lnTo>
                    <a:pt x="558" y="498"/>
                  </a:lnTo>
                  <a:lnTo>
                    <a:pt x="530" y="488"/>
                  </a:lnTo>
                  <a:lnTo>
                    <a:pt x="514" y="482"/>
                  </a:lnTo>
                  <a:lnTo>
                    <a:pt x="514" y="482"/>
                  </a:lnTo>
                  <a:lnTo>
                    <a:pt x="516" y="398"/>
                  </a:lnTo>
                  <a:lnTo>
                    <a:pt x="516" y="398"/>
                  </a:lnTo>
                  <a:lnTo>
                    <a:pt x="526" y="384"/>
                  </a:lnTo>
                  <a:lnTo>
                    <a:pt x="526" y="384"/>
                  </a:lnTo>
                  <a:lnTo>
                    <a:pt x="536" y="370"/>
                  </a:lnTo>
                  <a:lnTo>
                    <a:pt x="546" y="354"/>
                  </a:lnTo>
                  <a:lnTo>
                    <a:pt x="546" y="354"/>
                  </a:lnTo>
                  <a:lnTo>
                    <a:pt x="550" y="356"/>
                  </a:lnTo>
                  <a:lnTo>
                    <a:pt x="550" y="356"/>
                  </a:lnTo>
                  <a:lnTo>
                    <a:pt x="554" y="356"/>
                  </a:lnTo>
                  <a:lnTo>
                    <a:pt x="554" y="356"/>
                  </a:lnTo>
                  <a:lnTo>
                    <a:pt x="562" y="352"/>
                  </a:lnTo>
                  <a:lnTo>
                    <a:pt x="568" y="346"/>
                  </a:lnTo>
                  <a:lnTo>
                    <a:pt x="574" y="338"/>
                  </a:lnTo>
                  <a:lnTo>
                    <a:pt x="576" y="328"/>
                  </a:lnTo>
                  <a:lnTo>
                    <a:pt x="576" y="328"/>
                  </a:lnTo>
                  <a:lnTo>
                    <a:pt x="580" y="318"/>
                  </a:lnTo>
                  <a:lnTo>
                    <a:pt x="586" y="306"/>
                  </a:lnTo>
                  <a:lnTo>
                    <a:pt x="586" y="306"/>
                  </a:lnTo>
                  <a:lnTo>
                    <a:pt x="592" y="292"/>
                  </a:lnTo>
                  <a:lnTo>
                    <a:pt x="594" y="286"/>
                  </a:lnTo>
                  <a:lnTo>
                    <a:pt x="596" y="278"/>
                  </a:lnTo>
                  <a:lnTo>
                    <a:pt x="596" y="278"/>
                  </a:lnTo>
                  <a:lnTo>
                    <a:pt x="594" y="258"/>
                  </a:lnTo>
                  <a:lnTo>
                    <a:pt x="592" y="244"/>
                  </a:lnTo>
                  <a:lnTo>
                    <a:pt x="590" y="232"/>
                  </a:lnTo>
                  <a:lnTo>
                    <a:pt x="584" y="226"/>
                  </a:lnTo>
                  <a:lnTo>
                    <a:pt x="584" y="226"/>
                  </a:lnTo>
                  <a:lnTo>
                    <a:pt x="578" y="222"/>
                  </a:lnTo>
                  <a:lnTo>
                    <a:pt x="572" y="220"/>
                  </a:lnTo>
                  <a:lnTo>
                    <a:pt x="564" y="222"/>
                  </a:lnTo>
                  <a:lnTo>
                    <a:pt x="560" y="226"/>
                  </a:lnTo>
                  <a:lnTo>
                    <a:pt x="560" y="226"/>
                  </a:lnTo>
                  <a:lnTo>
                    <a:pt x="560" y="222"/>
                  </a:lnTo>
                  <a:lnTo>
                    <a:pt x="560" y="222"/>
                  </a:lnTo>
                  <a:lnTo>
                    <a:pt x="562" y="218"/>
                  </a:lnTo>
                  <a:lnTo>
                    <a:pt x="560" y="214"/>
                  </a:lnTo>
                  <a:lnTo>
                    <a:pt x="560" y="214"/>
                  </a:lnTo>
                  <a:lnTo>
                    <a:pt x="558" y="210"/>
                  </a:lnTo>
                  <a:lnTo>
                    <a:pt x="558" y="208"/>
                  </a:lnTo>
                  <a:lnTo>
                    <a:pt x="558" y="202"/>
                  </a:lnTo>
                  <a:lnTo>
                    <a:pt x="558" y="202"/>
                  </a:lnTo>
                  <a:lnTo>
                    <a:pt x="560" y="190"/>
                  </a:lnTo>
                  <a:lnTo>
                    <a:pt x="560" y="176"/>
                  </a:lnTo>
                  <a:lnTo>
                    <a:pt x="560" y="176"/>
                  </a:lnTo>
                  <a:lnTo>
                    <a:pt x="558" y="172"/>
                  </a:lnTo>
                  <a:lnTo>
                    <a:pt x="558" y="170"/>
                  </a:lnTo>
                  <a:lnTo>
                    <a:pt x="558" y="170"/>
                  </a:lnTo>
                  <a:lnTo>
                    <a:pt x="560" y="166"/>
                  </a:lnTo>
                  <a:lnTo>
                    <a:pt x="562" y="164"/>
                  </a:lnTo>
                  <a:lnTo>
                    <a:pt x="562" y="164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0" y="148"/>
                  </a:lnTo>
                  <a:lnTo>
                    <a:pt x="560" y="146"/>
                  </a:lnTo>
                  <a:lnTo>
                    <a:pt x="560" y="146"/>
                  </a:lnTo>
                  <a:lnTo>
                    <a:pt x="562" y="140"/>
                  </a:lnTo>
                  <a:lnTo>
                    <a:pt x="564" y="138"/>
                  </a:lnTo>
                  <a:lnTo>
                    <a:pt x="564" y="132"/>
                  </a:lnTo>
                  <a:lnTo>
                    <a:pt x="564" y="132"/>
                  </a:lnTo>
                  <a:lnTo>
                    <a:pt x="564" y="120"/>
                  </a:lnTo>
                  <a:lnTo>
                    <a:pt x="564" y="120"/>
                  </a:lnTo>
                  <a:lnTo>
                    <a:pt x="564" y="114"/>
                  </a:lnTo>
                  <a:lnTo>
                    <a:pt x="564" y="114"/>
                  </a:lnTo>
                  <a:lnTo>
                    <a:pt x="564" y="106"/>
                  </a:lnTo>
                  <a:lnTo>
                    <a:pt x="564" y="106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552" y="88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74"/>
                  </a:lnTo>
                  <a:lnTo>
                    <a:pt x="546" y="74"/>
                  </a:lnTo>
                  <a:lnTo>
                    <a:pt x="544" y="70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64"/>
                  </a:lnTo>
                  <a:lnTo>
                    <a:pt x="536" y="62"/>
                  </a:lnTo>
                  <a:lnTo>
                    <a:pt x="536" y="62"/>
                  </a:lnTo>
                  <a:lnTo>
                    <a:pt x="532" y="60"/>
                  </a:lnTo>
                  <a:lnTo>
                    <a:pt x="530" y="56"/>
                  </a:lnTo>
                  <a:lnTo>
                    <a:pt x="530" y="56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6" y="52"/>
                  </a:lnTo>
                  <a:lnTo>
                    <a:pt x="524" y="50"/>
                  </a:lnTo>
                  <a:lnTo>
                    <a:pt x="524" y="50"/>
                  </a:lnTo>
                  <a:lnTo>
                    <a:pt x="522" y="48"/>
                  </a:lnTo>
                  <a:lnTo>
                    <a:pt x="520" y="46"/>
                  </a:lnTo>
                  <a:lnTo>
                    <a:pt x="516" y="46"/>
                  </a:lnTo>
                  <a:lnTo>
                    <a:pt x="516" y="46"/>
                  </a:lnTo>
                  <a:lnTo>
                    <a:pt x="504" y="36"/>
                  </a:lnTo>
                  <a:lnTo>
                    <a:pt x="504" y="36"/>
                  </a:lnTo>
                  <a:lnTo>
                    <a:pt x="472" y="16"/>
                  </a:lnTo>
                  <a:lnTo>
                    <a:pt x="472" y="16"/>
                  </a:lnTo>
                  <a:lnTo>
                    <a:pt x="466" y="14"/>
                  </a:lnTo>
                  <a:lnTo>
                    <a:pt x="466" y="14"/>
                  </a:lnTo>
                  <a:lnTo>
                    <a:pt x="452" y="8"/>
                  </a:lnTo>
                  <a:lnTo>
                    <a:pt x="452" y="8"/>
                  </a:lnTo>
                  <a:lnTo>
                    <a:pt x="446" y="6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36" y="4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4" y="2"/>
                  </a:lnTo>
                  <a:lnTo>
                    <a:pt x="422" y="2"/>
                  </a:lnTo>
                  <a:lnTo>
                    <a:pt x="422" y="2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88" y="2"/>
                  </a:lnTo>
                  <a:lnTo>
                    <a:pt x="380" y="2"/>
                  </a:lnTo>
                  <a:lnTo>
                    <a:pt x="380" y="2"/>
                  </a:lnTo>
                  <a:lnTo>
                    <a:pt x="376" y="2"/>
                  </a:lnTo>
                  <a:lnTo>
                    <a:pt x="372" y="2"/>
                  </a:lnTo>
                  <a:lnTo>
                    <a:pt x="368" y="4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58" y="4"/>
                  </a:lnTo>
                  <a:lnTo>
                    <a:pt x="354" y="6"/>
                  </a:lnTo>
                  <a:lnTo>
                    <a:pt x="354" y="6"/>
                  </a:lnTo>
                  <a:lnTo>
                    <a:pt x="346" y="10"/>
                  </a:lnTo>
                  <a:lnTo>
                    <a:pt x="338" y="14"/>
                  </a:lnTo>
                  <a:lnTo>
                    <a:pt x="338" y="14"/>
                  </a:lnTo>
                  <a:lnTo>
                    <a:pt x="326" y="22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2" y="32"/>
                  </a:lnTo>
                  <a:lnTo>
                    <a:pt x="310" y="36"/>
                  </a:lnTo>
                  <a:lnTo>
                    <a:pt x="306" y="40"/>
                  </a:lnTo>
                  <a:lnTo>
                    <a:pt x="302" y="42"/>
                  </a:lnTo>
                  <a:lnTo>
                    <a:pt x="302" y="42"/>
                  </a:lnTo>
                  <a:lnTo>
                    <a:pt x="300" y="44"/>
                  </a:lnTo>
                  <a:lnTo>
                    <a:pt x="298" y="50"/>
                  </a:lnTo>
                  <a:lnTo>
                    <a:pt x="296" y="54"/>
                  </a:lnTo>
                  <a:lnTo>
                    <a:pt x="292" y="56"/>
                  </a:lnTo>
                  <a:lnTo>
                    <a:pt x="292" y="56"/>
                  </a:lnTo>
                  <a:lnTo>
                    <a:pt x="290" y="60"/>
                  </a:lnTo>
                  <a:lnTo>
                    <a:pt x="288" y="66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4" y="76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80"/>
                  </a:lnTo>
                  <a:lnTo>
                    <a:pt x="274" y="84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64" y="96"/>
                  </a:lnTo>
                  <a:lnTo>
                    <a:pt x="264" y="96"/>
                  </a:lnTo>
                  <a:lnTo>
                    <a:pt x="262" y="100"/>
                  </a:lnTo>
                  <a:lnTo>
                    <a:pt x="262" y="106"/>
                  </a:lnTo>
                  <a:lnTo>
                    <a:pt x="260" y="112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58" y="122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4" y="134"/>
                  </a:lnTo>
                  <a:lnTo>
                    <a:pt x="254" y="136"/>
                  </a:lnTo>
                  <a:lnTo>
                    <a:pt x="254" y="142"/>
                  </a:lnTo>
                  <a:lnTo>
                    <a:pt x="254" y="142"/>
                  </a:lnTo>
                  <a:lnTo>
                    <a:pt x="252" y="152"/>
                  </a:lnTo>
                  <a:lnTo>
                    <a:pt x="254" y="162"/>
                  </a:lnTo>
                  <a:lnTo>
                    <a:pt x="254" y="162"/>
                  </a:lnTo>
                  <a:lnTo>
                    <a:pt x="254" y="174"/>
                  </a:lnTo>
                  <a:lnTo>
                    <a:pt x="254" y="180"/>
                  </a:lnTo>
                  <a:lnTo>
                    <a:pt x="252" y="186"/>
                  </a:lnTo>
                  <a:lnTo>
                    <a:pt x="252" y="186"/>
                  </a:lnTo>
                  <a:lnTo>
                    <a:pt x="250" y="194"/>
                  </a:lnTo>
                  <a:lnTo>
                    <a:pt x="250" y="202"/>
                  </a:lnTo>
                  <a:lnTo>
                    <a:pt x="252" y="216"/>
                  </a:lnTo>
                  <a:lnTo>
                    <a:pt x="252" y="216"/>
                  </a:lnTo>
                  <a:lnTo>
                    <a:pt x="254" y="224"/>
                  </a:lnTo>
                  <a:lnTo>
                    <a:pt x="254" y="224"/>
                  </a:lnTo>
                  <a:lnTo>
                    <a:pt x="250" y="222"/>
                  </a:lnTo>
                  <a:lnTo>
                    <a:pt x="244" y="220"/>
                  </a:lnTo>
                  <a:lnTo>
                    <a:pt x="236" y="222"/>
                  </a:lnTo>
                  <a:lnTo>
                    <a:pt x="232" y="226"/>
                  </a:lnTo>
                  <a:lnTo>
                    <a:pt x="232" y="226"/>
                  </a:lnTo>
                  <a:lnTo>
                    <a:pt x="226" y="232"/>
                  </a:lnTo>
                  <a:lnTo>
                    <a:pt x="224" y="244"/>
                  </a:lnTo>
                  <a:lnTo>
                    <a:pt x="222" y="258"/>
                  </a:lnTo>
                  <a:lnTo>
                    <a:pt x="220" y="278"/>
                  </a:lnTo>
                  <a:lnTo>
                    <a:pt x="220" y="278"/>
                  </a:lnTo>
                  <a:lnTo>
                    <a:pt x="222" y="286"/>
                  </a:lnTo>
                  <a:lnTo>
                    <a:pt x="224" y="292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36" y="318"/>
                  </a:lnTo>
                  <a:lnTo>
                    <a:pt x="240" y="328"/>
                  </a:lnTo>
                  <a:lnTo>
                    <a:pt x="240" y="328"/>
                  </a:lnTo>
                  <a:lnTo>
                    <a:pt x="244" y="338"/>
                  </a:lnTo>
                  <a:lnTo>
                    <a:pt x="248" y="346"/>
                  </a:lnTo>
                  <a:lnTo>
                    <a:pt x="254" y="354"/>
                  </a:lnTo>
                  <a:lnTo>
                    <a:pt x="260" y="356"/>
                  </a:lnTo>
                  <a:lnTo>
                    <a:pt x="260" y="356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68" y="356"/>
                  </a:lnTo>
                  <a:lnTo>
                    <a:pt x="268" y="356"/>
                  </a:lnTo>
                  <a:lnTo>
                    <a:pt x="274" y="366"/>
                  </a:lnTo>
                  <a:lnTo>
                    <a:pt x="280" y="376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4" y="426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76" y="486"/>
                  </a:lnTo>
                  <a:lnTo>
                    <a:pt x="248" y="494"/>
                  </a:lnTo>
                  <a:lnTo>
                    <a:pt x="172" y="524"/>
                  </a:lnTo>
                  <a:lnTo>
                    <a:pt x="46" y="578"/>
                  </a:lnTo>
                  <a:lnTo>
                    <a:pt x="46" y="578"/>
                  </a:lnTo>
                  <a:lnTo>
                    <a:pt x="40" y="582"/>
                  </a:lnTo>
                  <a:lnTo>
                    <a:pt x="36" y="588"/>
                  </a:lnTo>
                  <a:lnTo>
                    <a:pt x="26" y="610"/>
                  </a:lnTo>
                  <a:lnTo>
                    <a:pt x="18" y="638"/>
                  </a:lnTo>
                  <a:lnTo>
                    <a:pt x="12" y="670"/>
                  </a:lnTo>
                  <a:lnTo>
                    <a:pt x="4" y="728"/>
                  </a:lnTo>
                  <a:lnTo>
                    <a:pt x="0" y="754"/>
                  </a:lnTo>
                  <a:lnTo>
                    <a:pt x="826" y="754"/>
                  </a:lnTo>
                  <a:lnTo>
                    <a:pt x="826" y="754"/>
                  </a:lnTo>
                  <a:lnTo>
                    <a:pt x="818" y="732"/>
                  </a:lnTo>
                  <a:lnTo>
                    <a:pt x="810" y="706"/>
                  </a:lnTo>
                  <a:lnTo>
                    <a:pt x="794" y="646"/>
                  </a:lnTo>
                  <a:lnTo>
                    <a:pt x="786" y="620"/>
                  </a:lnTo>
                  <a:lnTo>
                    <a:pt x="776" y="596"/>
                  </a:lnTo>
                  <a:lnTo>
                    <a:pt x="772" y="588"/>
                  </a:lnTo>
                  <a:lnTo>
                    <a:pt x="766" y="580"/>
                  </a:lnTo>
                  <a:lnTo>
                    <a:pt x="760" y="574"/>
                  </a:lnTo>
                  <a:lnTo>
                    <a:pt x="754" y="572"/>
                  </a:lnTo>
                  <a:lnTo>
                    <a:pt x="754" y="572"/>
                  </a:lnTo>
                  <a:close/>
                  <a:moveTo>
                    <a:pt x="558" y="246"/>
                  </a:moveTo>
                  <a:lnTo>
                    <a:pt x="558" y="246"/>
                  </a:lnTo>
                  <a:lnTo>
                    <a:pt x="558" y="242"/>
                  </a:lnTo>
                  <a:lnTo>
                    <a:pt x="558" y="234"/>
                  </a:lnTo>
                  <a:lnTo>
                    <a:pt x="558" y="234"/>
                  </a:lnTo>
                  <a:lnTo>
                    <a:pt x="558" y="230"/>
                  </a:lnTo>
                  <a:lnTo>
                    <a:pt x="560" y="232"/>
                  </a:lnTo>
                  <a:lnTo>
                    <a:pt x="560" y="232"/>
                  </a:lnTo>
                  <a:lnTo>
                    <a:pt x="564" y="230"/>
                  </a:lnTo>
                  <a:lnTo>
                    <a:pt x="570" y="228"/>
                  </a:lnTo>
                  <a:lnTo>
                    <a:pt x="574" y="226"/>
                  </a:lnTo>
                  <a:lnTo>
                    <a:pt x="580" y="230"/>
                  </a:lnTo>
                  <a:lnTo>
                    <a:pt x="580" y="230"/>
                  </a:lnTo>
                  <a:lnTo>
                    <a:pt x="584" y="234"/>
                  </a:lnTo>
                  <a:lnTo>
                    <a:pt x="586" y="242"/>
                  </a:lnTo>
                  <a:lnTo>
                    <a:pt x="588" y="256"/>
                  </a:lnTo>
                  <a:lnTo>
                    <a:pt x="590" y="278"/>
                  </a:lnTo>
                  <a:lnTo>
                    <a:pt x="590" y="278"/>
                  </a:lnTo>
                  <a:lnTo>
                    <a:pt x="588" y="284"/>
                  </a:lnTo>
                  <a:lnTo>
                    <a:pt x="586" y="290"/>
                  </a:lnTo>
                  <a:lnTo>
                    <a:pt x="580" y="304"/>
                  </a:lnTo>
                  <a:lnTo>
                    <a:pt x="580" y="304"/>
                  </a:lnTo>
                  <a:lnTo>
                    <a:pt x="574" y="316"/>
                  </a:lnTo>
                  <a:lnTo>
                    <a:pt x="570" y="328"/>
                  </a:lnTo>
                  <a:lnTo>
                    <a:pt x="570" y="328"/>
                  </a:lnTo>
                  <a:lnTo>
                    <a:pt x="568" y="336"/>
                  </a:lnTo>
                  <a:lnTo>
                    <a:pt x="564" y="342"/>
                  </a:lnTo>
                  <a:lnTo>
                    <a:pt x="558" y="346"/>
                  </a:lnTo>
                  <a:lnTo>
                    <a:pt x="554" y="350"/>
                  </a:lnTo>
                  <a:lnTo>
                    <a:pt x="554" y="350"/>
                  </a:lnTo>
                  <a:lnTo>
                    <a:pt x="550" y="350"/>
                  </a:lnTo>
                  <a:lnTo>
                    <a:pt x="548" y="348"/>
                  </a:lnTo>
                  <a:lnTo>
                    <a:pt x="548" y="348"/>
                  </a:lnTo>
                  <a:lnTo>
                    <a:pt x="552" y="332"/>
                  </a:lnTo>
                  <a:lnTo>
                    <a:pt x="554" y="318"/>
                  </a:lnTo>
                  <a:lnTo>
                    <a:pt x="552" y="304"/>
                  </a:lnTo>
                  <a:lnTo>
                    <a:pt x="550" y="294"/>
                  </a:lnTo>
                  <a:lnTo>
                    <a:pt x="550" y="294"/>
                  </a:lnTo>
                  <a:lnTo>
                    <a:pt x="548" y="278"/>
                  </a:lnTo>
                  <a:lnTo>
                    <a:pt x="548" y="272"/>
                  </a:lnTo>
                  <a:lnTo>
                    <a:pt x="550" y="266"/>
                  </a:lnTo>
                  <a:lnTo>
                    <a:pt x="550" y="266"/>
                  </a:lnTo>
                  <a:lnTo>
                    <a:pt x="552" y="250"/>
                  </a:lnTo>
                  <a:lnTo>
                    <a:pt x="552" y="250"/>
                  </a:lnTo>
                  <a:lnTo>
                    <a:pt x="558" y="246"/>
                  </a:lnTo>
                  <a:lnTo>
                    <a:pt x="558" y="246"/>
                  </a:lnTo>
                  <a:close/>
                  <a:moveTo>
                    <a:pt x="262" y="350"/>
                  </a:moveTo>
                  <a:lnTo>
                    <a:pt x="262" y="350"/>
                  </a:lnTo>
                  <a:lnTo>
                    <a:pt x="258" y="348"/>
                  </a:lnTo>
                  <a:lnTo>
                    <a:pt x="252" y="344"/>
                  </a:lnTo>
                  <a:lnTo>
                    <a:pt x="248" y="336"/>
                  </a:lnTo>
                  <a:lnTo>
                    <a:pt x="246" y="328"/>
                  </a:lnTo>
                  <a:lnTo>
                    <a:pt x="246" y="328"/>
                  </a:lnTo>
                  <a:lnTo>
                    <a:pt x="242" y="316"/>
                  </a:lnTo>
                  <a:lnTo>
                    <a:pt x="236" y="304"/>
                  </a:lnTo>
                  <a:lnTo>
                    <a:pt x="236" y="304"/>
                  </a:lnTo>
                  <a:lnTo>
                    <a:pt x="230" y="290"/>
                  </a:lnTo>
                  <a:lnTo>
                    <a:pt x="228" y="284"/>
                  </a:lnTo>
                  <a:lnTo>
                    <a:pt x="226" y="278"/>
                  </a:lnTo>
                  <a:lnTo>
                    <a:pt x="226" y="278"/>
                  </a:lnTo>
                  <a:lnTo>
                    <a:pt x="228" y="256"/>
                  </a:lnTo>
                  <a:lnTo>
                    <a:pt x="230" y="242"/>
                  </a:lnTo>
                  <a:lnTo>
                    <a:pt x="232" y="234"/>
                  </a:lnTo>
                  <a:lnTo>
                    <a:pt x="236" y="230"/>
                  </a:lnTo>
                  <a:lnTo>
                    <a:pt x="236" y="230"/>
                  </a:lnTo>
                  <a:lnTo>
                    <a:pt x="238" y="228"/>
                  </a:lnTo>
                  <a:lnTo>
                    <a:pt x="242" y="226"/>
                  </a:lnTo>
                  <a:lnTo>
                    <a:pt x="248" y="228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8" y="230"/>
                  </a:lnTo>
                  <a:lnTo>
                    <a:pt x="258" y="230"/>
                  </a:lnTo>
                  <a:lnTo>
                    <a:pt x="262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46"/>
                  </a:lnTo>
                  <a:lnTo>
                    <a:pt x="268" y="246"/>
                  </a:lnTo>
                  <a:lnTo>
                    <a:pt x="270" y="254"/>
                  </a:lnTo>
                  <a:lnTo>
                    <a:pt x="270" y="262"/>
                  </a:lnTo>
                  <a:lnTo>
                    <a:pt x="270" y="262"/>
                  </a:lnTo>
                  <a:lnTo>
                    <a:pt x="268" y="270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62" y="294"/>
                  </a:lnTo>
                  <a:lnTo>
                    <a:pt x="260" y="310"/>
                  </a:lnTo>
                  <a:lnTo>
                    <a:pt x="262" y="330"/>
                  </a:lnTo>
                  <a:lnTo>
                    <a:pt x="262" y="340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62" y="350"/>
                  </a:lnTo>
                  <a:lnTo>
                    <a:pt x="262" y="350"/>
                  </a:lnTo>
                  <a:close/>
                  <a:moveTo>
                    <a:pt x="272" y="280"/>
                  </a:moveTo>
                  <a:lnTo>
                    <a:pt x="272" y="280"/>
                  </a:lnTo>
                  <a:lnTo>
                    <a:pt x="274" y="270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4" y="252"/>
                  </a:lnTo>
                  <a:lnTo>
                    <a:pt x="274" y="244"/>
                  </a:lnTo>
                  <a:lnTo>
                    <a:pt x="274" y="244"/>
                  </a:lnTo>
                  <a:lnTo>
                    <a:pt x="270" y="232"/>
                  </a:lnTo>
                  <a:lnTo>
                    <a:pt x="270" y="214"/>
                  </a:lnTo>
                  <a:lnTo>
                    <a:pt x="270" y="214"/>
                  </a:lnTo>
                  <a:lnTo>
                    <a:pt x="276" y="194"/>
                  </a:lnTo>
                  <a:lnTo>
                    <a:pt x="282" y="174"/>
                  </a:lnTo>
                  <a:lnTo>
                    <a:pt x="282" y="174"/>
                  </a:lnTo>
                  <a:lnTo>
                    <a:pt x="282" y="160"/>
                  </a:lnTo>
                  <a:lnTo>
                    <a:pt x="284" y="146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90" y="110"/>
                  </a:lnTo>
                  <a:lnTo>
                    <a:pt x="294" y="104"/>
                  </a:lnTo>
                  <a:lnTo>
                    <a:pt x="300" y="98"/>
                  </a:lnTo>
                  <a:lnTo>
                    <a:pt x="306" y="92"/>
                  </a:lnTo>
                  <a:lnTo>
                    <a:pt x="322" y="84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46" y="80"/>
                  </a:lnTo>
                  <a:lnTo>
                    <a:pt x="356" y="80"/>
                  </a:lnTo>
                  <a:lnTo>
                    <a:pt x="374" y="84"/>
                  </a:lnTo>
                  <a:lnTo>
                    <a:pt x="390" y="86"/>
                  </a:lnTo>
                  <a:lnTo>
                    <a:pt x="410" y="88"/>
                  </a:lnTo>
                  <a:lnTo>
                    <a:pt x="410" y="88"/>
                  </a:lnTo>
                  <a:lnTo>
                    <a:pt x="430" y="86"/>
                  </a:lnTo>
                  <a:lnTo>
                    <a:pt x="446" y="84"/>
                  </a:lnTo>
                  <a:lnTo>
                    <a:pt x="462" y="80"/>
                  </a:lnTo>
                  <a:lnTo>
                    <a:pt x="484" y="80"/>
                  </a:lnTo>
                  <a:lnTo>
                    <a:pt x="484" y="80"/>
                  </a:lnTo>
                  <a:lnTo>
                    <a:pt x="496" y="80"/>
                  </a:lnTo>
                  <a:lnTo>
                    <a:pt x="506" y="84"/>
                  </a:lnTo>
                  <a:lnTo>
                    <a:pt x="516" y="88"/>
                  </a:lnTo>
                  <a:lnTo>
                    <a:pt x="522" y="96"/>
                  </a:lnTo>
                  <a:lnTo>
                    <a:pt x="528" y="102"/>
                  </a:lnTo>
                  <a:lnTo>
                    <a:pt x="532" y="108"/>
                  </a:lnTo>
                  <a:lnTo>
                    <a:pt x="536" y="120"/>
                  </a:lnTo>
                  <a:lnTo>
                    <a:pt x="536" y="120"/>
                  </a:lnTo>
                  <a:lnTo>
                    <a:pt x="538" y="132"/>
                  </a:lnTo>
                  <a:lnTo>
                    <a:pt x="538" y="150"/>
                  </a:lnTo>
                  <a:lnTo>
                    <a:pt x="536" y="17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40" y="202"/>
                  </a:lnTo>
                  <a:lnTo>
                    <a:pt x="546" y="224"/>
                  </a:lnTo>
                  <a:lnTo>
                    <a:pt x="546" y="224"/>
                  </a:lnTo>
                  <a:lnTo>
                    <a:pt x="546" y="250"/>
                  </a:lnTo>
                  <a:lnTo>
                    <a:pt x="546" y="250"/>
                  </a:lnTo>
                  <a:lnTo>
                    <a:pt x="544" y="264"/>
                  </a:lnTo>
                  <a:lnTo>
                    <a:pt x="544" y="264"/>
                  </a:lnTo>
                  <a:lnTo>
                    <a:pt x="542" y="272"/>
                  </a:lnTo>
                  <a:lnTo>
                    <a:pt x="542" y="278"/>
                  </a:lnTo>
                  <a:lnTo>
                    <a:pt x="544" y="294"/>
                  </a:lnTo>
                  <a:lnTo>
                    <a:pt x="544" y="294"/>
                  </a:lnTo>
                  <a:lnTo>
                    <a:pt x="546" y="306"/>
                  </a:lnTo>
                  <a:lnTo>
                    <a:pt x="548" y="320"/>
                  </a:lnTo>
                  <a:lnTo>
                    <a:pt x="546" y="334"/>
                  </a:lnTo>
                  <a:lnTo>
                    <a:pt x="540" y="350"/>
                  </a:lnTo>
                  <a:lnTo>
                    <a:pt x="540" y="350"/>
                  </a:lnTo>
                  <a:lnTo>
                    <a:pt x="532" y="364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04" y="404"/>
                  </a:lnTo>
                  <a:lnTo>
                    <a:pt x="494" y="420"/>
                  </a:lnTo>
                  <a:lnTo>
                    <a:pt x="486" y="440"/>
                  </a:lnTo>
                  <a:lnTo>
                    <a:pt x="486" y="440"/>
                  </a:lnTo>
                  <a:lnTo>
                    <a:pt x="478" y="458"/>
                  </a:lnTo>
                  <a:lnTo>
                    <a:pt x="468" y="472"/>
                  </a:lnTo>
                  <a:lnTo>
                    <a:pt x="458" y="484"/>
                  </a:lnTo>
                  <a:lnTo>
                    <a:pt x="448" y="492"/>
                  </a:lnTo>
                  <a:lnTo>
                    <a:pt x="438" y="498"/>
                  </a:lnTo>
                  <a:lnTo>
                    <a:pt x="426" y="502"/>
                  </a:lnTo>
                  <a:lnTo>
                    <a:pt x="412" y="504"/>
                  </a:lnTo>
                  <a:lnTo>
                    <a:pt x="400" y="506"/>
                  </a:lnTo>
                  <a:lnTo>
                    <a:pt x="400" y="506"/>
                  </a:lnTo>
                  <a:lnTo>
                    <a:pt x="386" y="504"/>
                  </a:lnTo>
                  <a:lnTo>
                    <a:pt x="374" y="502"/>
                  </a:lnTo>
                  <a:lnTo>
                    <a:pt x="364" y="498"/>
                  </a:lnTo>
                  <a:lnTo>
                    <a:pt x="356" y="490"/>
                  </a:lnTo>
                  <a:lnTo>
                    <a:pt x="348" y="482"/>
                  </a:lnTo>
                  <a:lnTo>
                    <a:pt x="342" y="470"/>
                  </a:lnTo>
                  <a:lnTo>
                    <a:pt x="330" y="442"/>
                  </a:lnTo>
                  <a:lnTo>
                    <a:pt x="330" y="442"/>
                  </a:lnTo>
                  <a:lnTo>
                    <a:pt x="322" y="426"/>
                  </a:lnTo>
                  <a:lnTo>
                    <a:pt x="316" y="412"/>
                  </a:lnTo>
                  <a:lnTo>
                    <a:pt x="298" y="392"/>
                  </a:lnTo>
                  <a:lnTo>
                    <a:pt x="298" y="392"/>
                  </a:lnTo>
                  <a:lnTo>
                    <a:pt x="284" y="374"/>
                  </a:lnTo>
                  <a:lnTo>
                    <a:pt x="278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0" y="340"/>
                  </a:lnTo>
                  <a:lnTo>
                    <a:pt x="268" y="330"/>
                  </a:lnTo>
                  <a:lnTo>
                    <a:pt x="266" y="312"/>
                  </a:lnTo>
                  <a:lnTo>
                    <a:pt x="268" y="296"/>
                  </a:lnTo>
                  <a:lnTo>
                    <a:pt x="272" y="280"/>
                  </a:lnTo>
                  <a:lnTo>
                    <a:pt x="272" y="280"/>
                  </a:lnTo>
                  <a:close/>
                  <a:moveTo>
                    <a:pt x="400" y="666"/>
                  </a:moveTo>
                  <a:lnTo>
                    <a:pt x="400" y="666"/>
                  </a:lnTo>
                  <a:lnTo>
                    <a:pt x="382" y="666"/>
                  </a:lnTo>
                  <a:lnTo>
                    <a:pt x="366" y="664"/>
                  </a:lnTo>
                  <a:lnTo>
                    <a:pt x="352" y="660"/>
                  </a:lnTo>
                  <a:lnTo>
                    <a:pt x="340" y="656"/>
                  </a:lnTo>
                  <a:lnTo>
                    <a:pt x="328" y="650"/>
                  </a:lnTo>
                  <a:lnTo>
                    <a:pt x="318" y="642"/>
                  </a:lnTo>
                  <a:lnTo>
                    <a:pt x="310" y="636"/>
                  </a:lnTo>
                  <a:lnTo>
                    <a:pt x="302" y="628"/>
                  </a:lnTo>
                  <a:lnTo>
                    <a:pt x="290" y="610"/>
                  </a:lnTo>
                  <a:lnTo>
                    <a:pt x="282" y="592"/>
                  </a:lnTo>
                  <a:lnTo>
                    <a:pt x="276" y="576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70" y="546"/>
                  </a:lnTo>
                  <a:lnTo>
                    <a:pt x="270" y="534"/>
                  </a:lnTo>
                  <a:lnTo>
                    <a:pt x="272" y="522"/>
                  </a:lnTo>
                  <a:lnTo>
                    <a:pt x="276" y="512"/>
                  </a:lnTo>
                  <a:lnTo>
                    <a:pt x="284" y="494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2" y="518"/>
                  </a:lnTo>
                  <a:lnTo>
                    <a:pt x="298" y="518"/>
                  </a:lnTo>
                  <a:lnTo>
                    <a:pt x="298" y="518"/>
                  </a:lnTo>
                  <a:lnTo>
                    <a:pt x="298" y="470"/>
                  </a:lnTo>
                  <a:lnTo>
                    <a:pt x="298" y="400"/>
                  </a:lnTo>
                  <a:lnTo>
                    <a:pt x="298" y="400"/>
                  </a:lnTo>
                  <a:lnTo>
                    <a:pt x="312" y="420"/>
                  </a:lnTo>
                  <a:lnTo>
                    <a:pt x="318" y="430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36" y="474"/>
                  </a:lnTo>
                  <a:lnTo>
                    <a:pt x="344" y="484"/>
                  </a:lnTo>
                  <a:lnTo>
                    <a:pt x="350" y="494"/>
                  </a:lnTo>
                  <a:lnTo>
                    <a:pt x="360" y="502"/>
                  </a:lnTo>
                  <a:lnTo>
                    <a:pt x="370" y="508"/>
                  </a:lnTo>
                  <a:lnTo>
                    <a:pt x="382" y="510"/>
                  </a:lnTo>
                  <a:lnTo>
                    <a:pt x="396" y="512"/>
                  </a:lnTo>
                  <a:lnTo>
                    <a:pt x="396" y="512"/>
                  </a:lnTo>
                  <a:lnTo>
                    <a:pt x="400" y="512"/>
                  </a:lnTo>
                  <a:lnTo>
                    <a:pt x="400" y="512"/>
                  </a:lnTo>
                  <a:lnTo>
                    <a:pt x="416" y="510"/>
                  </a:lnTo>
                  <a:lnTo>
                    <a:pt x="430" y="506"/>
                  </a:lnTo>
                  <a:lnTo>
                    <a:pt x="444" y="502"/>
                  </a:lnTo>
                  <a:lnTo>
                    <a:pt x="456" y="494"/>
                  </a:lnTo>
                  <a:lnTo>
                    <a:pt x="466" y="486"/>
                  </a:lnTo>
                  <a:lnTo>
                    <a:pt x="474" y="474"/>
                  </a:lnTo>
                  <a:lnTo>
                    <a:pt x="484" y="460"/>
                  </a:lnTo>
                  <a:lnTo>
                    <a:pt x="492" y="442"/>
                  </a:lnTo>
                  <a:lnTo>
                    <a:pt x="492" y="442"/>
                  </a:lnTo>
                  <a:lnTo>
                    <a:pt x="500" y="422"/>
                  </a:lnTo>
                  <a:lnTo>
                    <a:pt x="510" y="406"/>
                  </a:lnTo>
                  <a:lnTo>
                    <a:pt x="510" y="406"/>
                  </a:lnTo>
                  <a:lnTo>
                    <a:pt x="508" y="468"/>
                  </a:lnTo>
                  <a:lnTo>
                    <a:pt x="508" y="526"/>
                  </a:lnTo>
                  <a:lnTo>
                    <a:pt x="514" y="526"/>
                  </a:lnTo>
                  <a:lnTo>
                    <a:pt x="514" y="526"/>
                  </a:lnTo>
                  <a:lnTo>
                    <a:pt x="514" y="486"/>
                  </a:lnTo>
                  <a:lnTo>
                    <a:pt x="514" y="486"/>
                  </a:lnTo>
                  <a:lnTo>
                    <a:pt x="518" y="490"/>
                  </a:lnTo>
                  <a:lnTo>
                    <a:pt x="520" y="496"/>
                  </a:lnTo>
                  <a:lnTo>
                    <a:pt x="526" y="514"/>
                  </a:lnTo>
                  <a:lnTo>
                    <a:pt x="528" y="536"/>
                  </a:lnTo>
                  <a:lnTo>
                    <a:pt x="530" y="558"/>
                  </a:lnTo>
                  <a:lnTo>
                    <a:pt x="530" y="558"/>
                  </a:lnTo>
                  <a:lnTo>
                    <a:pt x="528" y="572"/>
                  </a:lnTo>
                  <a:lnTo>
                    <a:pt x="522" y="588"/>
                  </a:lnTo>
                  <a:lnTo>
                    <a:pt x="514" y="606"/>
                  </a:lnTo>
                  <a:lnTo>
                    <a:pt x="500" y="624"/>
                  </a:lnTo>
                  <a:lnTo>
                    <a:pt x="492" y="632"/>
                  </a:lnTo>
                  <a:lnTo>
                    <a:pt x="482" y="640"/>
                  </a:lnTo>
                  <a:lnTo>
                    <a:pt x="472" y="648"/>
                  </a:lnTo>
                  <a:lnTo>
                    <a:pt x="460" y="654"/>
                  </a:lnTo>
                  <a:lnTo>
                    <a:pt x="446" y="660"/>
                  </a:lnTo>
                  <a:lnTo>
                    <a:pt x="432" y="664"/>
                  </a:lnTo>
                  <a:lnTo>
                    <a:pt x="416" y="666"/>
                  </a:lnTo>
                  <a:lnTo>
                    <a:pt x="400" y="666"/>
                  </a:lnTo>
                  <a:lnTo>
                    <a:pt x="400" y="6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D5B4FBDA-5255-4A5C-AB03-C1E31189C9BC}"/>
                </a:ext>
              </a:extLst>
            </p:cNvPr>
            <p:cNvSpPr txBox="1"/>
            <p:nvPr/>
          </p:nvSpPr>
          <p:spPr>
            <a:xfrm>
              <a:off x="4727076" y="3109576"/>
              <a:ext cx="568873" cy="17808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ctr">
                <a:tabLst>
                  <a:tab pos="474121" algn="l"/>
                  <a:tab pos="558786" algn="l"/>
                  <a:tab pos="660383" algn="l"/>
                  <a:tab pos="795847" algn="l"/>
                  <a:tab pos="880511" algn="l"/>
                </a:tabLst>
              </a:pP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  <a:cs typeface="微软雅黑" panose="020B0503020204020204" pitchFamily="18" charset="-122"/>
                  <a:sym typeface="+mn-ea"/>
                </a:rPr>
                <a:t>Plan Maker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微软雅黑" panose="020B0503020204020204" pitchFamily="18" charset="-122"/>
              </a:endParaRPr>
            </a:p>
          </p:txBody>
        </p:sp>
        <p:sp>
          <p:nvSpPr>
            <p:cNvPr id="33" name="îṣļîḑé-Rectangle 17">
              <a:extLst>
                <a:ext uri="{FF2B5EF4-FFF2-40B4-BE49-F238E27FC236}">
                  <a16:creationId xmlns:a16="http://schemas.microsoft.com/office/drawing/2014/main" id="{3A1882FE-B71F-4044-B6DE-EA774665B2BC}"/>
                </a:ext>
              </a:extLst>
            </p:cNvPr>
            <p:cNvSpPr/>
            <p:nvPr/>
          </p:nvSpPr>
          <p:spPr>
            <a:xfrm>
              <a:off x="4273960" y="3640659"/>
              <a:ext cx="1432431" cy="48708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30000"/>
                </a:lnSpc>
                <a:buClr>
                  <a:srgbClr val="E24848"/>
                </a:buClr>
              </a:pPr>
              <a:r>
                <a:rPr lang="en-US" altLang="ko-KR" sz="1400" noProof="1">
                  <a:solidFill>
                    <a:schemeClr val="dk1">
                      <a:lumMod val="100000"/>
                    </a:schemeClr>
                  </a:solidFill>
                  <a:latin typeface="나눔스퀘어OTF_ac" panose="020B0600000101010101" pitchFamily="34" charset="-127"/>
                  <a:ea typeface="+mj-ea"/>
                  <a:cs typeface="+mn-ea"/>
                  <a:sym typeface="+mn-lt"/>
                </a:rPr>
                <a:t>Seo HyunWoo</a:t>
              </a:r>
              <a:endParaRPr lang="zh-CN" altLang="en-US" sz="1400" noProof="1">
                <a:solidFill>
                  <a:schemeClr val="dk1">
                    <a:lumMod val="100000"/>
                  </a:schemeClr>
                </a:solidFill>
                <a:latin typeface="나눔스퀘어OTF_ac" panose="020B0600000101010101" pitchFamily="34" charset="-127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753750D-3A23-4885-AA7E-9B950305E398}"/>
              </a:ext>
            </a:extLst>
          </p:cNvPr>
          <p:cNvGrpSpPr/>
          <p:nvPr/>
        </p:nvGrpSpPr>
        <p:grpSpPr>
          <a:xfrm>
            <a:off x="7145735" y="1640240"/>
            <a:ext cx="1432431" cy="2085723"/>
            <a:chOff x="8036260" y="2045661"/>
            <a:chExt cx="1432431" cy="2085723"/>
          </a:xfrm>
        </p:grpSpPr>
        <p:sp>
          <p:nvSpPr>
            <p:cNvPr id="35" name="îṣļîḑé-Rounded Rectangle 12">
              <a:extLst>
                <a:ext uri="{FF2B5EF4-FFF2-40B4-BE49-F238E27FC236}">
                  <a16:creationId xmlns:a16="http://schemas.microsoft.com/office/drawing/2014/main" id="{52EAED3B-6F10-4A23-A184-9A84A405CEAE}"/>
                </a:ext>
              </a:extLst>
            </p:cNvPr>
            <p:cNvSpPr/>
            <p:nvPr/>
          </p:nvSpPr>
          <p:spPr>
            <a:xfrm>
              <a:off x="8284621" y="2045661"/>
              <a:ext cx="935710" cy="91068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cxnSp>
          <p:nvCxnSpPr>
            <p:cNvPr id="36" name="îṣļîḑé-Straight Connector 13">
              <a:extLst>
                <a:ext uri="{FF2B5EF4-FFF2-40B4-BE49-F238E27FC236}">
                  <a16:creationId xmlns:a16="http://schemas.microsoft.com/office/drawing/2014/main" id="{572AEBF9-4A9E-490F-85B4-D66D724CDCCD}"/>
                </a:ext>
              </a:extLst>
            </p:cNvPr>
            <p:cNvCxnSpPr/>
            <p:nvPr/>
          </p:nvCxnSpPr>
          <p:spPr>
            <a:xfrm flipH="1">
              <a:off x="8262597" y="3349541"/>
              <a:ext cx="39297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îṣļîḑé-Freeform 14">
              <a:extLst>
                <a:ext uri="{FF2B5EF4-FFF2-40B4-BE49-F238E27FC236}">
                  <a16:creationId xmlns:a16="http://schemas.microsoft.com/office/drawing/2014/main" id="{ACF79C8E-5DD5-490A-A4EE-86B7CD713229}"/>
                </a:ext>
              </a:extLst>
            </p:cNvPr>
            <p:cNvSpPr/>
            <p:nvPr/>
          </p:nvSpPr>
          <p:spPr>
            <a:xfrm rot="18914935">
              <a:off x="8707837" y="3321661"/>
              <a:ext cx="32146" cy="114252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sp>
          <p:nvSpPr>
            <p:cNvPr id="38" name="îṣļîḑé-Freeform 15">
              <a:extLst>
                <a:ext uri="{FF2B5EF4-FFF2-40B4-BE49-F238E27FC236}">
                  <a16:creationId xmlns:a16="http://schemas.microsoft.com/office/drawing/2014/main" id="{C555BA7B-8567-4E72-B609-CF4F45F1A1DD}"/>
                </a:ext>
              </a:extLst>
            </p:cNvPr>
            <p:cNvSpPr/>
            <p:nvPr/>
          </p:nvSpPr>
          <p:spPr>
            <a:xfrm rot="2703745">
              <a:off x="8766239" y="3321227"/>
              <a:ext cx="32146" cy="115294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cxnSp>
          <p:nvCxnSpPr>
            <p:cNvPr id="39" name="îṣļîḑé-Straight Connector 16">
              <a:extLst>
                <a:ext uri="{FF2B5EF4-FFF2-40B4-BE49-F238E27FC236}">
                  <a16:creationId xmlns:a16="http://schemas.microsoft.com/office/drawing/2014/main" id="{0FD8C80A-0C1A-47EF-8629-712A437D9C75}"/>
                </a:ext>
              </a:extLst>
            </p:cNvPr>
            <p:cNvCxnSpPr/>
            <p:nvPr/>
          </p:nvCxnSpPr>
          <p:spPr>
            <a:xfrm flipH="1">
              <a:off x="8829811" y="3349542"/>
              <a:ext cx="38595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1">
              <a:extLst>
                <a:ext uri="{FF2B5EF4-FFF2-40B4-BE49-F238E27FC236}">
                  <a16:creationId xmlns:a16="http://schemas.microsoft.com/office/drawing/2014/main" id="{A016244F-1A25-461B-B22C-4C56AE31E36B}"/>
                </a:ext>
              </a:extLst>
            </p:cNvPr>
            <p:cNvSpPr txBox="1"/>
            <p:nvPr/>
          </p:nvSpPr>
          <p:spPr>
            <a:xfrm>
              <a:off x="8486212" y="3121327"/>
              <a:ext cx="518032" cy="17808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ctr">
                <a:tabLst>
                  <a:tab pos="474121" algn="l"/>
                  <a:tab pos="558786" algn="l"/>
                  <a:tab pos="660383" algn="l"/>
                  <a:tab pos="795847" algn="l"/>
                  <a:tab pos="880511" algn="l"/>
                </a:tabLst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  <a:cs typeface="微软雅黑" panose="020B0503020204020204" pitchFamily="18" charset="-122"/>
                  <a:sym typeface="+mn-ea"/>
                </a:rPr>
                <a:t>Developer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微软雅黑" panose="020B0503020204020204" pitchFamily="18" charset="-122"/>
              </a:endParaRPr>
            </a:p>
          </p:txBody>
        </p:sp>
        <p:sp>
          <p:nvSpPr>
            <p:cNvPr id="42" name="îṣļîḑé-Rectangle 17">
              <a:extLst>
                <a:ext uri="{FF2B5EF4-FFF2-40B4-BE49-F238E27FC236}">
                  <a16:creationId xmlns:a16="http://schemas.microsoft.com/office/drawing/2014/main" id="{57845624-F1E9-4D4C-B208-347F09DAA283}"/>
                </a:ext>
              </a:extLst>
            </p:cNvPr>
            <p:cNvSpPr/>
            <p:nvPr/>
          </p:nvSpPr>
          <p:spPr>
            <a:xfrm>
              <a:off x="8036260" y="3644302"/>
              <a:ext cx="1432431" cy="48708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30000"/>
                </a:lnSpc>
                <a:buClr>
                  <a:srgbClr val="E24848"/>
                </a:buClr>
              </a:pPr>
              <a:r>
                <a:rPr lang="en-US" altLang="ko-KR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Kim </a:t>
              </a:r>
              <a:r>
                <a:rPr lang="en-US" altLang="ko-KR" sz="1400" dirty="0" err="1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ChoWook</a:t>
              </a:r>
              <a:endParaRPr lang="zh-CN" altLang="en-US" sz="1400" noProof="1">
                <a:solidFill>
                  <a:schemeClr val="dk1">
                    <a:lumMod val="100000"/>
                  </a:schemeClr>
                </a:solidFill>
                <a:latin typeface="나눔스퀘어OTF_ac" panose="020B0600000101010101" pitchFamily="34" charset="-127"/>
                <a:ea typeface="+mj-ea"/>
                <a:cs typeface="+mn-ea"/>
                <a:sym typeface="+mn-lt"/>
              </a:endParaRPr>
            </a:p>
          </p:txBody>
        </p:sp>
        <p:sp>
          <p:nvSpPr>
            <p:cNvPr id="43" name="îṣļîḑé-Freeform 8">
              <a:extLst>
                <a:ext uri="{FF2B5EF4-FFF2-40B4-BE49-F238E27FC236}">
                  <a16:creationId xmlns:a16="http://schemas.microsoft.com/office/drawing/2014/main" id="{76FA4568-AD28-4E05-BD9A-C787932F2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3160" y="2327338"/>
              <a:ext cx="716983" cy="629157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2F4AA35-FE34-4750-AD6C-28C96F08A9F2}"/>
              </a:ext>
            </a:extLst>
          </p:cNvPr>
          <p:cNvGrpSpPr/>
          <p:nvPr/>
        </p:nvGrpSpPr>
        <p:grpSpPr>
          <a:xfrm>
            <a:off x="8955981" y="1650067"/>
            <a:ext cx="1432431" cy="2068502"/>
            <a:chOff x="9838631" y="2055488"/>
            <a:chExt cx="1432431" cy="2068502"/>
          </a:xfrm>
        </p:grpSpPr>
        <p:sp>
          <p:nvSpPr>
            <p:cNvPr id="44" name="îṣļîḑé-Rounded Rectangle 12">
              <a:extLst>
                <a:ext uri="{FF2B5EF4-FFF2-40B4-BE49-F238E27FC236}">
                  <a16:creationId xmlns:a16="http://schemas.microsoft.com/office/drawing/2014/main" id="{32CF9FE3-6A22-4EE9-BFF0-2AC51D420A8A}"/>
                </a:ext>
              </a:extLst>
            </p:cNvPr>
            <p:cNvSpPr/>
            <p:nvPr/>
          </p:nvSpPr>
          <p:spPr>
            <a:xfrm>
              <a:off x="10094241" y="2055488"/>
              <a:ext cx="935710" cy="91068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cxnSp>
          <p:nvCxnSpPr>
            <p:cNvPr id="45" name="îṣļîḑé-Straight Connector 13">
              <a:extLst>
                <a:ext uri="{FF2B5EF4-FFF2-40B4-BE49-F238E27FC236}">
                  <a16:creationId xmlns:a16="http://schemas.microsoft.com/office/drawing/2014/main" id="{4BF29CCE-ACF8-4DBB-9934-A29A7C7362F3}"/>
                </a:ext>
              </a:extLst>
            </p:cNvPr>
            <p:cNvCxnSpPr/>
            <p:nvPr/>
          </p:nvCxnSpPr>
          <p:spPr>
            <a:xfrm flipH="1">
              <a:off x="10089635" y="3359368"/>
              <a:ext cx="39297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îṣļîḑé-Freeform 14">
              <a:extLst>
                <a:ext uri="{FF2B5EF4-FFF2-40B4-BE49-F238E27FC236}">
                  <a16:creationId xmlns:a16="http://schemas.microsoft.com/office/drawing/2014/main" id="{DFA55232-CFB1-4742-B238-99879E348CA6}"/>
                </a:ext>
              </a:extLst>
            </p:cNvPr>
            <p:cNvSpPr/>
            <p:nvPr/>
          </p:nvSpPr>
          <p:spPr>
            <a:xfrm rot="18914935">
              <a:off x="10517457" y="3331488"/>
              <a:ext cx="32146" cy="114252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sp>
          <p:nvSpPr>
            <p:cNvPr id="47" name="îṣļîḑé-Freeform 15">
              <a:extLst>
                <a:ext uri="{FF2B5EF4-FFF2-40B4-BE49-F238E27FC236}">
                  <a16:creationId xmlns:a16="http://schemas.microsoft.com/office/drawing/2014/main" id="{6E87D3C4-2752-4E6D-B21F-15ECB087DE2D}"/>
                </a:ext>
              </a:extLst>
            </p:cNvPr>
            <p:cNvSpPr/>
            <p:nvPr/>
          </p:nvSpPr>
          <p:spPr>
            <a:xfrm rot="2703745">
              <a:off x="10575858" y="3331054"/>
              <a:ext cx="32146" cy="115294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cxnSp>
          <p:nvCxnSpPr>
            <p:cNvPr id="48" name="îṣļîḑé-Straight Connector 16">
              <a:extLst>
                <a:ext uri="{FF2B5EF4-FFF2-40B4-BE49-F238E27FC236}">
                  <a16:creationId xmlns:a16="http://schemas.microsoft.com/office/drawing/2014/main" id="{519D4C80-2CE3-4A89-A16B-1C1D55B2C2A4}"/>
                </a:ext>
              </a:extLst>
            </p:cNvPr>
            <p:cNvCxnSpPr/>
            <p:nvPr/>
          </p:nvCxnSpPr>
          <p:spPr>
            <a:xfrm flipH="1">
              <a:off x="10639431" y="3359369"/>
              <a:ext cx="38595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1">
              <a:extLst>
                <a:ext uri="{FF2B5EF4-FFF2-40B4-BE49-F238E27FC236}">
                  <a16:creationId xmlns:a16="http://schemas.microsoft.com/office/drawing/2014/main" id="{7D5A321C-7578-44AC-A8CE-30421FBFBA7D}"/>
                </a:ext>
              </a:extLst>
            </p:cNvPr>
            <p:cNvSpPr txBox="1"/>
            <p:nvPr/>
          </p:nvSpPr>
          <p:spPr>
            <a:xfrm>
              <a:off x="10295831" y="3131154"/>
              <a:ext cx="518032" cy="17808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ctr">
                <a:tabLst>
                  <a:tab pos="474121" algn="l"/>
                  <a:tab pos="558786" algn="l"/>
                  <a:tab pos="660383" algn="l"/>
                  <a:tab pos="795847" algn="l"/>
                  <a:tab pos="880511" algn="l"/>
                </a:tabLst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  <a:cs typeface="微软雅黑" panose="020B0503020204020204" pitchFamily="18" charset="-122"/>
                  <a:sym typeface="+mn-ea"/>
                </a:rPr>
                <a:t>Developer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微软雅黑" panose="020B0503020204020204" pitchFamily="18" charset="-122"/>
              </a:endParaRPr>
            </a:p>
          </p:txBody>
        </p:sp>
        <p:sp>
          <p:nvSpPr>
            <p:cNvPr id="50" name="îṣļîḑé-Rectangle 17">
              <a:extLst>
                <a:ext uri="{FF2B5EF4-FFF2-40B4-BE49-F238E27FC236}">
                  <a16:creationId xmlns:a16="http://schemas.microsoft.com/office/drawing/2014/main" id="{7912A356-8789-4862-8648-615DB9EA026F}"/>
                </a:ext>
              </a:extLst>
            </p:cNvPr>
            <p:cNvSpPr/>
            <p:nvPr/>
          </p:nvSpPr>
          <p:spPr>
            <a:xfrm>
              <a:off x="9838631" y="3636908"/>
              <a:ext cx="1432431" cy="48708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30000"/>
                </a:lnSpc>
                <a:buClr>
                  <a:srgbClr val="E24848"/>
                </a:buClr>
              </a:pPr>
              <a:r>
                <a:rPr lang="en-US" altLang="ko-KR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Hong </a:t>
              </a:r>
              <a:r>
                <a:rPr lang="en-US" altLang="ko-KR" sz="1400" dirty="0" err="1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ShinGi</a:t>
              </a:r>
              <a:endParaRPr lang="zh-CN" altLang="en-US" sz="1400" noProof="1">
                <a:solidFill>
                  <a:schemeClr val="dk1">
                    <a:lumMod val="100000"/>
                  </a:schemeClr>
                </a:solidFill>
                <a:latin typeface="나눔스퀘어OTF_ac" panose="020B0600000101010101" pitchFamily="34" charset="-127"/>
                <a:ea typeface="+mj-ea"/>
                <a:cs typeface="+mn-ea"/>
                <a:sym typeface="+mn-lt"/>
              </a:endParaRPr>
            </a:p>
          </p:txBody>
        </p:sp>
        <p:sp>
          <p:nvSpPr>
            <p:cNvPr id="51" name="îṣļîḑé-Freeform 8">
              <a:extLst>
                <a:ext uri="{FF2B5EF4-FFF2-40B4-BE49-F238E27FC236}">
                  <a16:creationId xmlns:a16="http://schemas.microsoft.com/office/drawing/2014/main" id="{83AB1C91-A006-4D77-8BE7-D7A68B455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2779" y="2337165"/>
              <a:ext cx="716983" cy="629157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E6D1DA0-FFDC-4A40-82AE-B96BB39D1AE3}"/>
              </a:ext>
            </a:extLst>
          </p:cNvPr>
          <p:cNvGrpSpPr/>
          <p:nvPr/>
        </p:nvGrpSpPr>
        <p:grpSpPr>
          <a:xfrm>
            <a:off x="5335488" y="1647991"/>
            <a:ext cx="1432431" cy="2077972"/>
            <a:chOff x="6037078" y="2053412"/>
            <a:chExt cx="1432431" cy="2077972"/>
          </a:xfrm>
        </p:grpSpPr>
        <p:sp>
          <p:nvSpPr>
            <p:cNvPr id="15" name="îṣļîḑé-Rounded Rectangle 28">
              <a:extLst>
                <a:ext uri="{FF2B5EF4-FFF2-40B4-BE49-F238E27FC236}">
                  <a16:creationId xmlns:a16="http://schemas.microsoft.com/office/drawing/2014/main" id="{CAF3FE89-C9E3-4252-BBCA-E0313D85CB41}"/>
                </a:ext>
              </a:extLst>
            </p:cNvPr>
            <p:cNvSpPr/>
            <p:nvPr/>
          </p:nvSpPr>
          <p:spPr>
            <a:xfrm>
              <a:off x="6272740" y="2053412"/>
              <a:ext cx="935710" cy="91068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 dirty="0">
                <a:cs typeface="+mn-ea"/>
                <a:sym typeface="+mn-lt"/>
              </a:endParaRPr>
            </a:p>
          </p:txBody>
        </p:sp>
        <p:cxnSp>
          <p:nvCxnSpPr>
            <p:cNvPr id="16" name="îṣļîḑé-Straight Connector 29">
              <a:extLst>
                <a:ext uri="{FF2B5EF4-FFF2-40B4-BE49-F238E27FC236}">
                  <a16:creationId xmlns:a16="http://schemas.microsoft.com/office/drawing/2014/main" id="{BB564B1F-AB60-4F26-972B-7F7D4AABD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0833" y="3357292"/>
              <a:ext cx="39297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ṣļîḑé-Freeform 30">
              <a:extLst>
                <a:ext uri="{FF2B5EF4-FFF2-40B4-BE49-F238E27FC236}">
                  <a16:creationId xmlns:a16="http://schemas.microsoft.com/office/drawing/2014/main" id="{A500B811-8452-42CC-8CC8-4B46E32A4125}"/>
                </a:ext>
              </a:extLst>
            </p:cNvPr>
            <p:cNvSpPr/>
            <p:nvPr/>
          </p:nvSpPr>
          <p:spPr>
            <a:xfrm rot="18914935">
              <a:off x="6708656" y="3329411"/>
              <a:ext cx="32146" cy="114252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sp>
          <p:nvSpPr>
            <p:cNvPr id="18" name="îṣļîḑé-Freeform 31">
              <a:extLst>
                <a:ext uri="{FF2B5EF4-FFF2-40B4-BE49-F238E27FC236}">
                  <a16:creationId xmlns:a16="http://schemas.microsoft.com/office/drawing/2014/main" id="{CD8EAD7F-50B7-4C1E-9639-49672FC9790E}"/>
                </a:ext>
              </a:extLst>
            </p:cNvPr>
            <p:cNvSpPr/>
            <p:nvPr/>
          </p:nvSpPr>
          <p:spPr>
            <a:xfrm rot="2703745">
              <a:off x="6767057" y="3328978"/>
              <a:ext cx="32146" cy="115294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  <p:cxnSp>
          <p:nvCxnSpPr>
            <p:cNvPr id="19" name="îṣļîḑé-Straight Connector 32">
              <a:extLst>
                <a:ext uri="{FF2B5EF4-FFF2-40B4-BE49-F238E27FC236}">
                  <a16:creationId xmlns:a16="http://schemas.microsoft.com/office/drawing/2014/main" id="{7AB47FF3-F140-4A9D-997F-4BB10A3988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629" y="3357293"/>
              <a:ext cx="38595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B9A97A25-756B-4C18-B1A4-7AA2E21424B0}"/>
                </a:ext>
              </a:extLst>
            </p:cNvPr>
            <p:cNvSpPr txBox="1"/>
            <p:nvPr/>
          </p:nvSpPr>
          <p:spPr>
            <a:xfrm>
              <a:off x="6404536" y="3109576"/>
              <a:ext cx="697514" cy="207749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algn="ctr">
                <a:tabLst>
                  <a:tab pos="474121" algn="l"/>
                  <a:tab pos="558786" algn="l"/>
                  <a:tab pos="660383" algn="l"/>
                  <a:tab pos="795847" algn="l"/>
                  <a:tab pos="880511" algn="l"/>
                </a:tabLst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  <a:cs typeface="微软雅黑" panose="020B0503020204020204" pitchFamily="18" charset="-122"/>
                  <a:sym typeface="+mn-ea"/>
                </a:rPr>
                <a:t>Developer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微软雅黑" panose="020B0503020204020204" pitchFamily="18" charset="-122"/>
              </a:endParaRPr>
            </a:p>
          </p:txBody>
        </p:sp>
        <p:sp>
          <p:nvSpPr>
            <p:cNvPr id="34" name="îṣļîḑé-Rectangle 17">
              <a:extLst>
                <a:ext uri="{FF2B5EF4-FFF2-40B4-BE49-F238E27FC236}">
                  <a16:creationId xmlns:a16="http://schemas.microsoft.com/office/drawing/2014/main" id="{2508B9EE-DBBF-4613-B3F5-97A2AD6A05AF}"/>
                </a:ext>
              </a:extLst>
            </p:cNvPr>
            <p:cNvSpPr/>
            <p:nvPr/>
          </p:nvSpPr>
          <p:spPr>
            <a:xfrm>
              <a:off x="6037078" y="3644302"/>
              <a:ext cx="1432431" cy="48708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30000"/>
                </a:lnSpc>
                <a:buClr>
                  <a:srgbClr val="E24848"/>
                </a:buClr>
              </a:pPr>
              <a:r>
                <a:rPr lang="en-US" altLang="ko-KR" sz="1400" noProof="1">
                  <a:solidFill>
                    <a:schemeClr val="dk1">
                      <a:lumMod val="10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ea"/>
                  <a:sym typeface="+mn-lt"/>
                </a:rPr>
                <a:t>Kim HyunKuk</a:t>
              </a:r>
              <a:endParaRPr lang="zh-CN" altLang="en-US" sz="1400" noProof="1">
                <a:solidFill>
                  <a:schemeClr val="dk1">
                    <a:lumMod val="100000"/>
                  </a:schemeClr>
                </a:solidFill>
                <a:latin typeface="나눔스퀘어OTF_ac" panose="020B0600000101010101" pitchFamily="34" charset="-127"/>
                <a:ea typeface="+mj-ea"/>
                <a:cs typeface="+mn-ea"/>
                <a:sym typeface="+mn-lt"/>
              </a:endParaRPr>
            </a:p>
          </p:txBody>
        </p:sp>
        <p:sp>
          <p:nvSpPr>
            <p:cNvPr id="72" name="îṣļîḑé-Freeform 8">
              <a:extLst>
                <a:ext uri="{FF2B5EF4-FFF2-40B4-BE49-F238E27FC236}">
                  <a16:creationId xmlns:a16="http://schemas.microsoft.com/office/drawing/2014/main" id="{8D0AFAD9-A847-464A-A0F2-7FB01F25D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5580" y="2334251"/>
              <a:ext cx="716983" cy="629157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2400">
                <a:cs typeface="+mn-ea"/>
                <a:sym typeface="+mn-lt"/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914B613-1BA1-4A95-8E94-E491D645B245}"/>
              </a:ext>
            </a:extLst>
          </p:cNvPr>
          <p:cNvSpPr/>
          <p:nvPr/>
        </p:nvSpPr>
        <p:spPr>
          <a:xfrm>
            <a:off x="1574730" y="3725963"/>
            <a:ext cx="1645575" cy="268344"/>
          </a:xfrm>
          <a:prstGeom prst="rect">
            <a:avLst/>
          </a:prstGeom>
          <a:solidFill>
            <a:srgbClr val="B3C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2456C29-326C-43F2-8C02-207A7E5DCA21}"/>
              </a:ext>
            </a:extLst>
          </p:cNvPr>
          <p:cNvSpPr txBox="1"/>
          <p:nvPr/>
        </p:nvSpPr>
        <p:spPr>
          <a:xfrm>
            <a:off x="1857145" y="3740390"/>
            <a:ext cx="10807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UI 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및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XML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코딩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EC83ECD-921E-40BD-9650-9A9909160633}"/>
              </a:ext>
            </a:extLst>
          </p:cNvPr>
          <p:cNvSpPr/>
          <p:nvPr/>
        </p:nvSpPr>
        <p:spPr>
          <a:xfrm>
            <a:off x="3443872" y="4068863"/>
            <a:ext cx="3453687" cy="2683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F59B360-9AC7-4E29-AF16-7C2A1B1A33A7}"/>
              </a:ext>
            </a:extLst>
          </p:cNvPr>
          <p:cNvSpPr txBox="1"/>
          <p:nvPr/>
        </p:nvSpPr>
        <p:spPr>
          <a:xfrm>
            <a:off x="4387170" y="4076940"/>
            <a:ext cx="1404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시스템 구성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&amp; DB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설계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90E12D-1017-45A8-9007-E5AEA97E7C1F}"/>
              </a:ext>
            </a:extLst>
          </p:cNvPr>
          <p:cNvSpPr/>
          <p:nvPr/>
        </p:nvSpPr>
        <p:spPr>
          <a:xfrm>
            <a:off x="1574730" y="4411763"/>
            <a:ext cx="3514717" cy="2683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CD5127-B569-4F83-B96D-EE08487E34D5}"/>
              </a:ext>
            </a:extLst>
          </p:cNvPr>
          <p:cNvSpPr txBox="1"/>
          <p:nvPr/>
        </p:nvSpPr>
        <p:spPr>
          <a:xfrm>
            <a:off x="1574729" y="4416664"/>
            <a:ext cx="3514717" cy="253916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개발 일정 관리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2D65027-9697-4228-BE17-1FA9FA13A4FC}"/>
              </a:ext>
            </a:extLst>
          </p:cNvPr>
          <p:cNvSpPr/>
          <p:nvPr/>
        </p:nvSpPr>
        <p:spPr>
          <a:xfrm>
            <a:off x="5251984" y="4754663"/>
            <a:ext cx="3326182" cy="268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B336A4-E126-4D5B-A33F-5E42BC2C6A1E}"/>
              </a:ext>
            </a:extLst>
          </p:cNvPr>
          <p:cNvSpPr txBox="1"/>
          <p:nvPr/>
        </p:nvSpPr>
        <p:spPr>
          <a:xfrm>
            <a:off x="6269822" y="4769090"/>
            <a:ext cx="1255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QR</a:t>
            </a:r>
            <a:r>
              <a: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코드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생성 </a:t>
            </a:r>
            <a:r>
              <a:rPr lang="en-US" altLang="ko-KR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&amp; </a:t>
            </a:r>
            <a:r>
              <a: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인식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893438E-335A-4DF8-BA81-8DA8E63CC1B5}"/>
              </a:ext>
            </a:extLst>
          </p:cNvPr>
          <p:cNvSpPr/>
          <p:nvPr/>
        </p:nvSpPr>
        <p:spPr>
          <a:xfrm>
            <a:off x="7145735" y="5097563"/>
            <a:ext cx="3462151" cy="268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9AB5A24-C062-42FE-A46D-AFBB1397747F}"/>
              </a:ext>
            </a:extLst>
          </p:cNvPr>
          <p:cNvSpPr txBox="1"/>
          <p:nvPr/>
        </p:nvSpPr>
        <p:spPr>
          <a:xfrm>
            <a:off x="8090475" y="5111990"/>
            <a:ext cx="14863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방문기록 </a:t>
            </a:r>
            <a:r>
              <a:rPr lang="en-US" altLang="ko-KR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&amp; QR</a:t>
            </a:r>
            <a:r>
              <a: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코드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목록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CF15F0-8672-4824-ACD1-97ED1A649002}"/>
              </a:ext>
            </a:extLst>
          </p:cNvPr>
          <p:cNvSpPr/>
          <p:nvPr/>
        </p:nvSpPr>
        <p:spPr>
          <a:xfrm>
            <a:off x="5251984" y="5440463"/>
            <a:ext cx="1645575" cy="268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D92F07A-74B9-42BA-8C7E-31AA714327C6}"/>
              </a:ext>
            </a:extLst>
          </p:cNvPr>
          <p:cNvSpPr txBox="1"/>
          <p:nvPr/>
        </p:nvSpPr>
        <p:spPr>
          <a:xfrm>
            <a:off x="5498335" y="5454890"/>
            <a:ext cx="11528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회원가입 </a:t>
            </a:r>
            <a:r>
              <a:rPr lang="en-US" altLang="ko-KR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&amp; </a:t>
            </a:r>
            <a:r>
              <a: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로그인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F35C469-CA02-4BEF-8117-64E5A5F34864}"/>
              </a:ext>
            </a:extLst>
          </p:cNvPr>
          <p:cNvSpPr/>
          <p:nvPr/>
        </p:nvSpPr>
        <p:spPr>
          <a:xfrm>
            <a:off x="5251984" y="5783363"/>
            <a:ext cx="1645575" cy="268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542B7DE-C7EA-4594-B16D-87259CA18AD7}"/>
              </a:ext>
            </a:extLst>
          </p:cNvPr>
          <p:cNvSpPr txBox="1"/>
          <p:nvPr/>
        </p:nvSpPr>
        <p:spPr>
          <a:xfrm>
            <a:off x="5561655" y="5797790"/>
            <a:ext cx="1026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자가문진표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 작성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8EFA0E-A6CF-4693-805B-43BD116B1DB1}"/>
              </a:ext>
            </a:extLst>
          </p:cNvPr>
          <p:cNvSpPr/>
          <p:nvPr/>
        </p:nvSpPr>
        <p:spPr>
          <a:xfrm>
            <a:off x="7116490" y="6126263"/>
            <a:ext cx="3491396" cy="268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5FF4030-33F3-40E4-BCB7-592DF29B86C3}"/>
              </a:ext>
            </a:extLst>
          </p:cNvPr>
          <p:cNvSpPr txBox="1"/>
          <p:nvPr/>
        </p:nvSpPr>
        <p:spPr>
          <a:xfrm>
            <a:off x="7116490" y="6140690"/>
            <a:ext cx="34913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알림 전송</a:t>
            </a:r>
            <a:r>
              <a:rPr lang="en-US" altLang="ko-KR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(FCM)</a:t>
            </a:r>
            <a:r>
              <a: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&amp; </a:t>
            </a:r>
            <a:r>
              <a: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알림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목록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E993E8F-FBC4-45CF-8499-9D14D3AD6E91}"/>
              </a:ext>
            </a:extLst>
          </p:cNvPr>
          <p:cNvSpPr/>
          <p:nvPr/>
        </p:nvSpPr>
        <p:spPr>
          <a:xfrm>
            <a:off x="8962311" y="5783362"/>
            <a:ext cx="1645575" cy="268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0885108-6E09-46BB-BE68-D962E87672D3}"/>
              </a:ext>
            </a:extLst>
          </p:cNvPr>
          <p:cNvSpPr txBox="1"/>
          <p:nvPr/>
        </p:nvSpPr>
        <p:spPr>
          <a:xfrm>
            <a:off x="9271982" y="5797789"/>
            <a:ext cx="1026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자가문진표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23052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21935F-1BBB-4D95-A99E-8A809BBBED87}"/>
              </a:ext>
            </a:extLst>
          </p:cNvPr>
          <p:cNvGrpSpPr/>
          <p:nvPr/>
        </p:nvGrpSpPr>
        <p:grpSpPr>
          <a:xfrm>
            <a:off x="3031867" y="4964432"/>
            <a:ext cx="122586" cy="35179"/>
            <a:chOff x="7797901" y="4148138"/>
            <a:chExt cx="148330" cy="75410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78FE38D-F14C-4109-8D1C-956BE1A0C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E4A4189-9C41-4B0E-955E-766065CB2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236EBF1-006A-49D0-A8CE-AA5D0AFFD274}"/>
              </a:ext>
            </a:extLst>
          </p:cNvPr>
          <p:cNvGrpSpPr/>
          <p:nvPr/>
        </p:nvGrpSpPr>
        <p:grpSpPr>
          <a:xfrm>
            <a:off x="4832334" y="4964432"/>
            <a:ext cx="122586" cy="35179"/>
            <a:chOff x="7797901" y="4148138"/>
            <a:chExt cx="148330" cy="75410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A45EBFD-A8AF-42C3-B0CC-1F7B0A532D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23A5AC0C-6733-45F5-9A37-7C9085BE69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84D9561-FA6A-4D94-A73C-1CBD12FFEB1F}"/>
              </a:ext>
            </a:extLst>
          </p:cNvPr>
          <p:cNvGrpSpPr/>
          <p:nvPr/>
        </p:nvGrpSpPr>
        <p:grpSpPr>
          <a:xfrm>
            <a:off x="6632802" y="4964432"/>
            <a:ext cx="122586" cy="35179"/>
            <a:chOff x="7797901" y="4148138"/>
            <a:chExt cx="148330" cy="75410"/>
          </a:xfrm>
        </p:grpSpPr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B3AE136-D9AB-4553-B655-13D31616A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4268A56-F4C2-4112-913C-464EEC33E5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CBFC3EE-D895-4B3F-9A3A-DCB2DD8CD111}"/>
              </a:ext>
            </a:extLst>
          </p:cNvPr>
          <p:cNvGrpSpPr/>
          <p:nvPr/>
        </p:nvGrpSpPr>
        <p:grpSpPr>
          <a:xfrm>
            <a:off x="8433269" y="4964432"/>
            <a:ext cx="122586" cy="35179"/>
            <a:chOff x="7797901" y="4148138"/>
            <a:chExt cx="148330" cy="75410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E45B4DA7-84C5-49BB-8C99-B72C2398D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4D1C6C3C-FE1A-4352-8F63-77671F6C72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C5AA90A-9E39-4798-8867-AE5E219DFA70}"/>
              </a:ext>
            </a:extLst>
          </p:cNvPr>
          <p:cNvGrpSpPr/>
          <p:nvPr/>
        </p:nvGrpSpPr>
        <p:grpSpPr>
          <a:xfrm>
            <a:off x="10233736" y="4964432"/>
            <a:ext cx="122586" cy="35179"/>
            <a:chOff x="7797901" y="4148138"/>
            <a:chExt cx="148330" cy="75410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D32B65D-30D3-4CCF-A623-52D374705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9B7503B-DC75-438B-A088-60D29359A5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10C0412-1359-403A-A765-A667FE76F45F}"/>
              </a:ext>
            </a:extLst>
          </p:cNvPr>
          <p:cNvCxnSpPr>
            <a:cxnSpLocks/>
          </p:cNvCxnSpPr>
          <p:nvPr/>
        </p:nvCxnSpPr>
        <p:spPr>
          <a:xfrm>
            <a:off x="883141" y="3962402"/>
            <a:ext cx="907559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6D55155-55F6-4B90-89C4-428ED5A45EC8}"/>
              </a:ext>
            </a:extLst>
          </p:cNvPr>
          <p:cNvSpPr txBox="1"/>
          <p:nvPr/>
        </p:nvSpPr>
        <p:spPr>
          <a:xfrm>
            <a:off x="777388" y="4023471"/>
            <a:ext cx="106792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아이콘의 의미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B1E8D6-F8C9-456C-905C-71FCDF988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46" y="3986630"/>
            <a:ext cx="687863" cy="7111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0C4F4E-5C38-4D2C-9874-512FAF939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69" y="4091653"/>
            <a:ext cx="1044930" cy="605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ED577-3A0E-4A64-909D-688C00A4C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439" y="3962402"/>
            <a:ext cx="558498" cy="785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423BEF-5FFD-431A-9321-ADF033A58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16" y="4138877"/>
            <a:ext cx="327892" cy="572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5081E-A916-4186-BBCC-899F3E9BA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68" y="4185292"/>
            <a:ext cx="799913" cy="46121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5D27442-402A-4E75-B677-8D4011746666}"/>
              </a:ext>
            </a:extLst>
          </p:cNvPr>
          <p:cNvGrpSpPr/>
          <p:nvPr/>
        </p:nvGrpSpPr>
        <p:grpSpPr>
          <a:xfrm>
            <a:off x="2348223" y="5220279"/>
            <a:ext cx="8674886" cy="603151"/>
            <a:chOff x="2348223" y="5220279"/>
            <a:chExt cx="8674886" cy="60315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9F3234-8A81-414A-8A45-3A9740138AC7}"/>
                </a:ext>
              </a:extLst>
            </p:cNvPr>
            <p:cNvSpPr/>
            <p:nvPr/>
          </p:nvSpPr>
          <p:spPr>
            <a:xfrm>
              <a:off x="2348223" y="5220279"/>
              <a:ext cx="1473016" cy="603151"/>
            </a:xfrm>
            <a:prstGeom prst="rect">
              <a:avLst/>
            </a:prstGeom>
            <a:solidFill>
              <a:srgbClr val="94B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E52DBF9-159F-4760-8E01-581999BB27E8}"/>
                </a:ext>
              </a:extLst>
            </p:cNvPr>
            <p:cNvSpPr txBox="1"/>
            <p:nvPr/>
          </p:nvSpPr>
          <p:spPr>
            <a:xfrm>
              <a:off x="2568531" y="5274796"/>
              <a:ext cx="1007007" cy="49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QR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코드의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‘Q’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형상화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C352038-3703-471F-A44B-A9BF75BC3CDD}"/>
                </a:ext>
              </a:extLst>
            </p:cNvPr>
            <p:cNvSpPr/>
            <p:nvPr/>
          </p:nvSpPr>
          <p:spPr>
            <a:xfrm>
              <a:off x="4148690" y="5220279"/>
              <a:ext cx="1473016" cy="603151"/>
            </a:xfrm>
            <a:prstGeom prst="rect">
              <a:avLst/>
            </a:prstGeom>
            <a:solidFill>
              <a:srgbClr val="94B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A17660-693D-4E5C-AF66-B5B92A3CC66F}"/>
                </a:ext>
              </a:extLst>
            </p:cNvPr>
            <p:cNvSpPr txBox="1"/>
            <p:nvPr/>
          </p:nvSpPr>
          <p:spPr>
            <a:xfrm>
              <a:off x="4142975" y="5274796"/>
              <a:ext cx="1459054" cy="49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QR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코드를 인식하는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리더기의 선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4BD5F8-C3CC-4798-BB33-2977BF798F9F}"/>
                </a:ext>
              </a:extLst>
            </p:cNvPr>
            <p:cNvSpPr/>
            <p:nvPr/>
          </p:nvSpPr>
          <p:spPr>
            <a:xfrm>
              <a:off x="5949158" y="5220279"/>
              <a:ext cx="1473016" cy="603151"/>
            </a:xfrm>
            <a:prstGeom prst="rect">
              <a:avLst/>
            </a:prstGeom>
            <a:solidFill>
              <a:srgbClr val="94B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D5536E-7E4F-4674-97F5-7E508193A73F}"/>
                </a:ext>
              </a:extLst>
            </p:cNvPr>
            <p:cNvSpPr txBox="1"/>
            <p:nvPr/>
          </p:nvSpPr>
          <p:spPr>
            <a:xfrm>
              <a:off x="6050044" y="5274796"/>
              <a:ext cx="1245854" cy="49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내가 방문한 곳의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‘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위치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’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기록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4E2EF3-601E-42B4-96E9-5B362D2EE383}"/>
                </a:ext>
              </a:extLst>
            </p:cNvPr>
            <p:cNvSpPr/>
            <p:nvPr/>
          </p:nvSpPr>
          <p:spPr>
            <a:xfrm>
              <a:off x="7749625" y="5220279"/>
              <a:ext cx="1473016" cy="603151"/>
            </a:xfrm>
            <a:prstGeom prst="rect">
              <a:avLst/>
            </a:prstGeom>
            <a:solidFill>
              <a:srgbClr val="94B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018D5C-5C80-4165-BFCF-206CF0B81BE9}"/>
                </a:ext>
              </a:extLst>
            </p:cNvPr>
            <p:cNvSpPr txBox="1"/>
            <p:nvPr/>
          </p:nvSpPr>
          <p:spPr>
            <a:xfrm>
              <a:off x="7917040" y="5274796"/>
              <a:ext cx="1112804" cy="49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‘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이전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’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방문한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기록을 봄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EEAF3C0-770E-4154-A27F-88DCF7745260}"/>
                </a:ext>
              </a:extLst>
            </p:cNvPr>
            <p:cNvSpPr/>
            <p:nvPr/>
          </p:nvSpPr>
          <p:spPr>
            <a:xfrm>
              <a:off x="9550093" y="5220279"/>
              <a:ext cx="1473016" cy="603151"/>
            </a:xfrm>
            <a:prstGeom prst="rect">
              <a:avLst/>
            </a:prstGeom>
            <a:solidFill>
              <a:srgbClr val="94B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AC3134-C5E4-423E-97DA-CBE4E372B860}"/>
                </a:ext>
              </a:extLst>
            </p:cNvPr>
            <p:cNvSpPr txBox="1"/>
            <p:nvPr/>
          </p:nvSpPr>
          <p:spPr>
            <a:xfrm>
              <a:off x="9611707" y="5274796"/>
              <a:ext cx="1324402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‘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위치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’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나타내는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Location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‘LO’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B29A39F-0013-43B4-92DB-4C09F369FC9B}"/>
              </a:ext>
            </a:extLst>
          </p:cNvPr>
          <p:cNvSpPr txBox="1"/>
          <p:nvPr/>
        </p:nvSpPr>
        <p:spPr>
          <a:xfrm>
            <a:off x="786942" y="1112808"/>
            <a:ext cx="1441613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UI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868A0A7-4BEA-4D09-8391-5159ECEF74F4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A8522D7-4360-4222-A8C0-692B4AF1AA2D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07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D50976A-6977-41DD-9B32-BB16D45496A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46" y="869463"/>
            <a:ext cx="2059253" cy="205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4761499" y="2992804"/>
            <a:ext cx="2669000" cy="389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 </a:t>
            </a:r>
            <a:r>
              <a:rPr lang="ko-KR" altLang="en-US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시연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D08C61-425E-48C3-811F-8DD4C7DDFDBD}"/>
              </a:ext>
            </a:extLst>
          </p:cNvPr>
          <p:cNvSpPr txBox="1"/>
          <p:nvPr/>
        </p:nvSpPr>
        <p:spPr>
          <a:xfrm>
            <a:off x="4339424" y="3688270"/>
            <a:ext cx="3579826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방문객 측면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업주 측면에서의 사용모습을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함께 담았습니다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B14B6D-4512-423C-946B-61FA9F0C164D}"/>
              </a:ext>
            </a:extLst>
          </p:cNvPr>
          <p:cNvGrpSpPr/>
          <p:nvPr/>
        </p:nvGrpSpPr>
        <p:grpSpPr>
          <a:xfrm>
            <a:off x="5981699" y="2827468"/>
            <a:ext cx="204788" cy="67044"/>
            <a:chOff x="5838825" y="717479"/>
            <a:chExt cx="204788" cy="12585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6956213-1072-40E0-97AE-3F72DA3DB81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825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9C2D3FE-38E3-4E18-A2FE-CB56583B6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313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44176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RLO 사전발표영상">
            <a:hlinkClick r:id="" action="ppaction://media"/>
            <a:extLst>
              <a:ext uri="{FF2B5EF4-FFF2-40B4-BE49-F238E27FC236}">
                <a16:creationId xmlns:a16="http://schemas.microsoft.com/office/drawing/2014/main" id="{CF76ECA2-A1DD-472D-9AE2-D1BE54EC5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B29A39F-0013-43B4-92DB-4C09F369FC9B}"/>
              </a:ext>
            </a:extLst>
          </p:cNvPr>
          <p:cNvSpPr txBox="1"/>
          <p:nvPr/>
        </p:nvSpPr>
        <p:spPr>
          <a:xfrm>
            <a:off x="786942" y="1112808"/>
            <a:ext cx="1398332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시연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868A0A7-4BEA-4D09-8391-5159ECEF74F4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94B2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A8522D7-4360-4222-A8C0-692B4AF1AA2D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08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98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4761499" y="2992804"/>
            <a:ext cx="2669000" cy="389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 </a:t>
            </a:r>
            <a:r>
              <a:rPr lang="ko-KR" altLang="en-US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미래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D08C61-425E-48C3-811F-8DD4C7DDFDBD}"/>
              </a:ext>
            </a:extLst>
          </p:cNvPr>
          <p:cNvSpPr txBox="1"/>
          <p:nvPr/>
        </p:nvSpPr>
        <p:spPr>
          <a:xfrm>
            <a:off x="4082649" y="3688270"/>
            <a:ext cx="4026700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아직 개발이 완료되지는 않았지만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QRLO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현재에 만족하지 않고 계속해서 나아갈 것입니다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B14B6D-4512-423C-946B-61FA9F0C164D}"/>
              </a:ext>
            </a:extLst>
          </p:cNvPr>
          <p:cNvGrpSpPr/>
          <p:nvPr/>
        </p:nvGrpSpPr>
        <p:grpSpPr>
          <a:xfrm>
            <a:off x="5981699" y="2827468"/>
            <a:ext cx="204788" cy="67044"/>
            <a:chOff x="5838825" y="717479"/>
            <a:chExt cx="204788" cy="12585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6956213-1072-40E0-97AE-3F72DA3DB81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825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9C2D3FE-38E3-4E18-A2FE-CB56583B6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313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003272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3591EE0-185C-4172-9AD3-4104F4EFF290}"/>
              </a:ext>
            </a:extLst>
          </p:cNvPr>
          <p:cNvSpPr txBox="1"/>
          <p:nvPr/>
        </p:nvSpPr>
        <p:spPr>
          <a:xfrm>
            <a:off x="786942" y="1112808"/>
            <a:ext cx="1827744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다양한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SW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지원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DE1BA5-01B7-4A89-8829-20DA6F02B81D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25C704-9FC2-4B8E-83EB-54C8ABF28380}"/>
              </a:ext>
            </a:extLst>
          </p:cNvPr>
          <p:cNvSpPr txBox="1"/>
          <p:nvPr/>
        </p:nvSpPr>
        <p:spPr>
          <a:xfrm>
            <a:off x="786942" y="717310"/>
            <a:ext cx="453970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8000F0-33A1-492B-B23C-1C7ABA85A852}"/>
              </a:ext>
            </a:extLst>
          </p:cNvPr>
          <p:cNvGrpSpPr/>
          <p:nvPr/>
        </p:nvGrpSpPr>
        <p:grpSpPr>
          <a:xfrm>
            <a:off x="5911344" y="2194496"/>
            <a:ext cx="3080718" cy="3726014"/>
            <a:chOff x="5482136" y="2194496"/>
            <a:chExt cx="3080718" cy="37260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E9E77ED-419D-4802-83C3-2373CF1AEA84}"/>
                </a:ext>
              </a:extLst>
            </p:cNvPr>
            <p:cNvSpPr/>
            <p:nvPr/>
          </p:nvSpPr>
          <p:spPr>
            <a:xfrm>
              <a:off x="5482136" y="2194496"/>
              <a:ext cx="3080718" cy="3726014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681703-BC53-4F61-833B-BFC48996D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96671" y="2702363"/>
              <a:ext cx="1321784" cy="1286299"/>
            </a:xfrm>
            <a:custGeom>
              <a:avLst/>
              <a:gdLst>
                <a:gd name="connsiteX0" fmla="*/ 1734996 w 3470033"/>
                <a:gd name="connsiteY0" fmla="*/ 0 h 3470031"/>
                <a:gd name="connsiteX1" fmla="*/ 1735036 w 3470033"/>
                <a:gd name="connsiteY1" fmla="*/ 0 h 3470031"/>
                <a:gd name="connsiteX2" fmla="*/ 1912411 w 3470033"/>
                <a:gd name="connsiteY2" fmla="*/ 8957 h 3470031"/>
                <a:gd name="connsiteX3" fmla="*/ 3470033 w 3470033"/>
                <a:gd name="connsiteY3" fmla="*/ 1735015 h 3470031"/>
                <a:gd name="connsiteX4" fmla="*/ 1735016 w 3470033"/>
                <a:gd name="connsiteY4" fmla="*/ 3470031 h 3470031"/>
                <a:gd name="connsiteX5" fmla="*/ 0 w 3470033"/>
                <a:gd name="connsiteY5" fmla="*/ 1735015 h 3470031"/>
                <a:gd name="connsiteX6" fmla="*/ 1557621 w 3470033"/>
                <a:gd name="connsiteY6" fmla="*/ 8957 h 347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0033" h="3470031">
                  <a:moveTo>
                    <a:pt x="1734996" y="0"/>
                  </a:moveTo>
                  <a:lnTo>
                    <a:pt x="1735036" y="0"/>
                  </a:lnTo>
                  <a:lnTo>
                    <a:pt x="1912411" y="8957"/>
                  </a:lnTo>
                  <a:cubicBezTo>
                    <a:pt x="2787303" y="97807"/>
                    <a:pt x="3470033" y="836681"/>
                    <a:pt x="3470033" y="1735015"/>
                  </a:cubicBezTo>
                  <a:cubicBezTo>
                    <a:pt x="3470033" y="2693238"/>
                    <a:pt x="2693239" y="3470031"/>
                    <a:pt x="1735016" y="3470031"/>
                  </a:cubicBezTo>
                  <a:cubicBezTo>
                    <a:pt x="776793" y="3470031"/>
                    <a:pt x="0" y="2693238"/>
                    <a:pt x="0" y="1735015"/>
                  </a:cubicBezTo>
                  <a:cubicBezTo>
                    <a:pt x="0" y="836681"/>
                    <a:pt x="682728" y="97807"/>
                    <a:pt x="1557621" y="8957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DC050B-DBE8-4A87-A460-1EC1F84EADB6}"/>
                </a:ext>
              </a:extLst>
            </p:cNvPr>
            <p:cNvSpPr txBox="1"/>
            <p:nvPr/>
          </p:nvSpPr>
          <p:spPr>
            <a:xfrm>
              <a:off x="6456743" y="4193933"/>
              <a:ext cx="1141658" cy="352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맑은 고딕 Semilight" panose="020B0502040204020203" pitchFamily="50" charset="-127"/>
                </a:rPr>
                <a:t>ios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맑은 고딕 Semilight" panose="020B0502040204020203" pitchFamily="50" charset="-127"/>
                </a:rPr>
                <a:t>용 앱 개발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C40223-B802-4812-A3C5-DB3C3627A3D0}"/>
                </a:ext>
              </a:extLst>
            </p:cNvPr>
            <p:cNvSpPr txBox="1"/>
            <p:nvPr/>
          </p:nvSpPr>
          <p:spPr>
            <a:xfrm>
              <a:off x="6082986" y="4602318"/>
              <a:ext cx="1957587" cy="52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아이폰에서도 사용이 가능하도록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40000"/>
                </a:lnSpc>
              </a:pPr>
              <a:r>
                <a:rPr lang="en-US" altLang="ko-KR" sz="10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ios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용 앱을 별도로 개발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07224FD-E21A-4804-832F-30DC6AA04E42}"/>
              </a:ext>
            </a:extLst>
          </p:cNvPr>
          <p:cNvGrpSpPr/>
          <p:nvPr/>
        </p:nvGrpSpPr>
        <p:grpSpPr>
          <a:xfrm>
            <a:off x="2736594" y="3643494"/>
            <a:ext cx="1395632" cy="153859"/>
            <a:chOff x="2266924" y="3593306"/>
            <a:chExt cx="847751" cy="97976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C00815A-83C3-459E-B973-0258E1AB713B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24" y="3691282"/>
              <a:ext cx="847751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715AC6B-CE62-4951-9ACD-051A4EFA57BE}"/>
                </a:ext>
              </a:extLst>
            </p:cNvPr>
            <p:cNvCxnSpPr>
              <a:cxnSpLocks/>
            </p:cNvCxnSpPr>
            <p:nvPr/>
          </p:nvCxnSpPr>
          <p:spPr>
            <a:xfrm>
              <a:off x="3012281" y="3593306"/>
              <a:ext cx="102394" cy="97976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209CD15-A08B-42F7-9BA9-8AC6759854A4}"/>
              </a:ext>
            </a:extLst>
          </p:cNvPr>
          <p:cNvCxnSpPr>
            <a:cxnSpLocks/>
          </p:cNvCxnSpPr>
          <p:nvPr/>
        </p:nvCxnSpPr>
        <p:spPr>
          <a:xfrm>
            <a:off x="884227" y="2160609"/>
            <a:ext cx="1395632" cy="0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0EA584-73CC-4C36-B116-AB9F1EAF1CCB}"/>
              </a:ext>
            </a:extLst>
          </p:cNvPr>
          <p:cNvGrpSpPr/>
          <p:nvPr/>
        </p:nvGrpSpPr>
        <p:grpSpPr>
          <a:xfrm>
            <a:off x="786942" y="2217292"/>
            <a:ext cx="580608" cy="507346"/>
            <a:chOff x="2526607" y="2527081"/>
            <a:chExt cx="580608" cy="50734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F74325-8DAE-428F-A135-209E8765970C}"/>
                </a:ext>
              </a:extLst>
            </p:cNvPr>
            <p:cNvSpPr txBox="1"/>
            <p:nvPr/>
          </p:nvSpPr>
          <p:spPr>
            <a:xfrm>
              <a:off x="2526607" y="2527081"/>
              <a:ext cx="439223" cy="2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1100" spc="-2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40404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현재</a:t>
              </a:r>
              <a:endPara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5F8985-231A-4EE9-84CB-764D7F7FC4FE}"/>
                </a:ext>
              </a:extLst>
            </p:cNvPr>
            <p:cNvSpPr txBox="1"/>
            <p:nvPr/>
          </p:nvSpPr>
          <p:spPr>
            <a:xfrm>
              <a:off x="2526607" y="2772817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앱 스펙</a:t>
              </a:r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47AA4F-05C0-4073-8C32-80D255A48966}"/>
              </a:ext>
            </a:extLst>
          </p:cNvPr>
          <p:cNvGrpSpPr/>
          <p:nvPr/>
        </p:nvGrpSpPr>
        <p:grpSpPr>
          <a:xfrm>
            <a:off x="1371137" y="3047312"/>
            <a:ext cx="1388317" cy="1388317"/>
            <a:chOff x="1371137" y="3047312"/>
            <a:chExt cx="1388317" cy="138831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2A6554-85B2-41C5-9AD4-A0D0F984F178}"/>
                </a:ext>
              </a:extLst>
            </p:cNvPr>
            <p:cNvGrpSpPr/>
            <p:nvPr/>
          </p:nvGrpSpPr>
          <p:grpSpPr>
            <a:xfrm>
              <a:off x="1371137" y="3047312"/>
              <a:ext cx="1388317" cy="1388317"/>
              <a:chOff x="2631207" y="3357101"/>
              <a:chExt cx="1388317" cy="1388317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642922C-241A-45AE-A2F0-A817157CCF14}"/>
                  </a:ext>
                </a:extLst>
              </p:cNvPr>
              <p:cNvSpPr/>
              <p:nvPr/>
            </p:nvSpPr>
            <p:spPr>
              <a:xfrm>
                <a:off x="2631207" y="3357101"/>
                <a:ext cx="1388317" cy="1388317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004E02-AE92-4EA9-9B5D-AF5F948E2851}"/>
                  </a:ext>
                </a:extLst>
              </p:cNvPr>
              <p:cNvSpPr txBox="1"/>
              <p:nvPr/>
            </p:nvSpPr>
            <p:spPr>
              <a:xfrm>
                <a:off x="2773774" y="4161606"/>
                <a:ext cx="1103187" cy="287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안드로이드</a:t>
                </a: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 </a:t>
                </a:r>
                <a:r>
                  <a:rPr lang="ko-KR" altLang="en-US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지원</a:t>
                </a:r>
                <a:endPara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E39F0C-CD5B-4BF5-B9E9-0CFED4EE7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2398" y="3176019"/>
              <a:ext cx="602903" cy="640447"/>
            </a:xfrm>
            <a:custGeom>
              <a:avLst/>
              <a:gdLst>
                <a:gd name="connsiteX0" fmla="*/ 1735016 w 3470032"/>
                <a:gd name="connsiteY0" fmla="*/ 0 h 3470032"/>
                <a:gd name="connsiteX1" fmla="*/ 3470032 w 3470032"/>
                <a:gd name="connsiteY1" fmla="*/ 1735016 h 3470032"/>
                <a:gd name="connsiteX2" fmla="*/ 1735016 w 3470032"/>
                <a:gd name="connsiteY2" fmla="*/ 3470032 h 3470032"/>
                <a:gd name="connsiteX3" fmla="*/ 0 w 3470032"/>
                <a:gd name="connsiteY3" fmla="*/ 1735016 h 3470032"/>
                <a:gd name="connsiteX4" fmla="*/ 1735016 w 3470032"/>
                <a:gd name="connsiteY4" fmla="*/ 0 h 347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32" h="3470032">
                  <a:moveTo>
                    <a:pt x="1735016" y="0"/>
                  </a:moveTo>
                  <a:cubicBezTo>
                    <a:pt x="2693239" y="0"/>
                    <a:pt x="3470032" y="776793"/>
                    <a:pt x="3470032" y="1735016"/>
                  </a:cubicBezTo>
                  <a:cubicBezTo>
                    <a:pt x="3470032" y="2693239"/>
                    <a:pt x="2693239" y="3470032"/>
                    <a:pt x="1735016" y="3470032"/>
                  </a:cubicBezTo>
                  <a:cubicBezTo>
                    <a:pt x="776793" y="3470032"/>
                    <a:pt x="0" y="2693239"/>
                    <a:pt x="0" y="1735016"/>
                  </a:cubicBezTo>
                  <a:cubicBezTo>
                    <a:pt x="0" y="776793"/>
                    <a:pt x="776793" y="0"/>
                    <a:pt x="1735016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31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3591EE0-185C-4172-9AD3-4104F4EFF290}"/>
              </a:ext>
            </a:extLst>
          </p:cNvPr>
          <p:cNvSpPr txBox="1"/>
          <p:nvPr/>
        </p:nvSpPr>
        <p:spPr>
          <a:xfrm>
            <a:off x="786942" y="1112808"/>
            <a:ext cx="2688557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신뢰할 수 있는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회원 정보</a:t>
            </a:r>
            <a:endParaRPr lang="en-US" altLang="ko-KR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DE1BA5-01B7-4A89-8829-20DA6F02B81D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25C704-9FC2-4B8E-83EB-54C8ABF28380}"/>
              </a:ext>
            </a:extLst>
          </p:cNvPr>
          <p:cNvSpPr txBox="1"/>
          <p:nvPr/>
        </p:nvSpPr>
        <p:spPr>
          <a:xfrm>
            <a:off x="786942" y="717310"/>
            <a:ext cx="468398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F2A6554-85B2-41C5-9AD4-A0D0F984F178}"/>
              </a:ext>
            </a:extLst>
          </p:cNvPr>
          <p:cNvGrpSpPr/>
          <p:nvPr/>
        </p:nvGrpSpPr>
        <p:grpSpPr>
          <a:xfrm>
            <a:off x="1371137" y="3047312"/>
            <a:ext cx="1388317" cy="1388317"/>
            <a:chOff x="2631207" y="3357101"/>
            <a:chExt cx="1388317" cy="1388317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642922C-241A-45AE-A2F0-A817157CCF14}"/>
                </a:ext>
              </a:extLst>
            </p:cNvPr>
            <p:cNvSpPr/>
            <p:nvPr/>
          </p:nvSpPr>
          <p:spPr>
            <a:xfrm>
              <a:off x="2631207" y="3357101"/>
              <a:ext cx="1388317" cy="1388317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004E02-AE92-4EA9-9B5D-AF5F948E2851}"/>
                </a:ext>
              </a:extLst>
            </p:cNvPr>
            <p:cNvSpPr txBox="1"/>
            <p:nvPr/>
          </p:nvSpPr>
          <p:spPr>
            <a:xfrm>
              <a:off x="2757749" y="3806032"/>
              <a:ext cx="1135246" cy="490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휴대폰 번호 인증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절차만 거침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07224FD-E21A-4804-832F-30DC6AA04E42}"/>
              </a:ext>
            </a:extLst>
          </p:cNvPr>
          <p:cNvGrpSpPr/>
          <p:nvPr/>
        </p:nvGrpSpPr>
        <p:grpSpPr>
          <a:xfrm>
            <a:off x="2736594" y="3643494"/>
            <a:ext cx="1395632" cy="153859"/>
            <a:chOff x="2266924" y="3593306"/>
            <a:chExt cx="847751" cy="97976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C00815A-83C3-459E-B973-0258E1AB713B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24" y="3691282"/>
              <a:ext cx="847751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715AC6B-CE62-4951-9ACD-051A4EFA57BE}"/>
                </a:ext>
              </a:extLst>
            </p:cNvPr>
            <p:cNvCxnSpPr>
              <a:cxnSpLocks/>
            </p:cNvCxnSpPr>
            <p:nvPr/>
          </p:nvCxnSpPr>
          <p:spPr>
            <a:xfrm>
              <a:off x="3012281" y="3593306"/>
              <a:ext cx="102394" cy="97976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209CD15-A08B-42F7-9BA9-8AC6759854A4}"/>
              </a:ext>
            </a:extLst>
          </p:cNvPr>
          <p:cNvCxnSpPr>
            <a:cxnSpLocks/>
          </p:cNvCxnSpPr>
          <p:nvPr/>
        </p:nvCxnSpPr>
        <p:spPr>
          <a:xfrm>
            <a:off x="884227" y="2160609"/>
            <a:ext cx="1395632" cy="0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0EA584-73CC-4C36-B116-AB9F1EAF1CCB}"/>
              </a:ext>
            </a:extLst>
          </p:cNvPr>
          <p:cNvGrpSpPr/>
          <p:nvPr/>
        </p:nvGrpSpPr>
        <p:grpSpPr>
          <a:xfrm>
            <a:off x="786942" y="2217292"/>
            <a:ext cx="1645002" cy="507346"/>
            <a:chOff x="2526607" y="2527081"/>
            <a:chExt cx="1645002" cy="50734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F74325-8DAE-428F-A135-209E8765970C}"/>
                </a:ext>
              </a:extLst>
            </p:cNvPr>
            <p:cNvSpPr txBox="1"/>
            <p:nvPr/>
          </p:nvSpPr>
          <p:spPr>
            <a:xfrm>
              <a:off x="2526607" y="2527081"/>
              <a:ext cx="439223" cy="2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1100" spc="-2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40404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현재</a:t>
              </a:r>
              <a:endPara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5F8985-231A-4EE9-84CB-764D7F7FC4FE}"/>
                </a:ext>
              </a:extLst>
            </p:cNvPr>
            <p:cNvSpPr txBox="1"/>
            <p:nvPr/>
          </p:nvSpPr>
          <p:spPr>
            <a:xfrm>
              <a:off x="2526607" y="2772817"/>
              <a:ext cx="16450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본인 확인에 대한 신뢰도 ↓</a:t>
              </a:r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4049F8-E677-4220-BB9C-C661BF3AADCF}"/>
              </a:ext>
            </a:extLst>
          </p:cNvPr>
          <p:cNvCxnSpPr>
            <a:cxnSpLocks/>
          </p:cNvCxnSpPr>
          <p:nvPr/>
        </p:nvCxnSpPr>
        <p:spPr>
          <a:xfrm>
            <a:off x="4599285" y="2160609"/>
            <a:ext cx="1395632" cy="0"/>
          </a:xfrm>
          <a:prstGeom prst="line">
            <a:avLst/>
          </a:prstGeom>
          <a:ln w="25400">
            <a:solidFill>
              <a:srgbClr val="94B2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44E006-5F40-4149-B2C5-F032EA6D0E3F}"/>
              </a:ext>
            </a:extLst>
          </p:cNvPr>
          <p:cNvGrpSpPr/>
          <p:nvPr/>
        </p:nvGrpSpPr>
        <p:grpSpPr>
          <a:xfrm>
            <a:off x="4502000" y="2217292"/>
            <a:ext cx="2443298" cy="507346"/>
            <a:chOff x="2526607" y="2527081"/>
            <a:chExt cx="2443298" cy="5073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2E3786-2850-4277-9F79-7AFDDAE8633B}"/>
                </a:ext>
              </a:extLst>
            </p:cNvPr>
            <p:cNvSpPr txBox="1"/>
            <p:nvPr/>
          </p:nvSpPr>
          <p:spPr>
            <a:xfrm>
              <a:off x="2526607" y="2527081"/>
              <a:ext cx="439223" cy="2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1100" spc="-2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4B2F5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향후</a:t>
              </a:r>
              <a:endPara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DC9872-F970-402A-86A8-30000387F1D1}"/>
                </a:ext>
              </a:extLst>
            </p:cNvPr>
            <p:cNvSpPr txBox="1"/>
            <p:nvPr/>
          </p:nvSpPr>
          <p:spPr>
            <a:xfrm>
              <a:off x="2526607" y="2772817"/>
              <a:ext cx="24432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PASS </a:t>
              </a:r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앱</a:t>
              </a:r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통신사 확인 등을 통한 신뢰도 ↑</a:t>
              </a:r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620348-3271-4113-8C8E-73D7274C5458}"/>
              </a:ext>
            </a:extLst>
          </p:cNvPr>
          <p:cNvGrpSpPr/>
          <p:nvPr/>
        </p:nvGrpSpPr>
        <p:grpSpPr>
          <a:xfrm>
            <a:off x="4599286" y="2956393"/>
            <a:ext cx="6643430" cy="3124364"/>
            <a:chOff x="4599286" y="2956393"/>
            <a:chExt cx="6643430" cy="3124364"/>
          </a:xfrm>
        </p:grpSpPr>
        <p:pic>
          <p:nvPicPr>
            <p:cNvPr id="3074" name="Picture 2" descr="PASS BY KT">
              <a:extLst>
                <a:ext uri="{FF2B5EF4-FFF2-40B4-BE49-F238E27FC236}">
                  <a16:creationId xmlns:a16="http://schemas.microsoft.com/office/drawing/2014/main" id="{ED60E694-F234-4000-A499-62EA7AF5B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6186" y="2956393"/>
              <a:ext cx="2716530" cy="157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가이드] 휴대폰 본인인증">
              <a:extLst>
                <a:ext uri="{FF2B5EF4-FFF2-40B4-BE49-F238E27FC236}">
                  <a16:creationId xmlns:a16="http://schemas.microsoft.com/office/drawing/2014/main" id="{FCD5D0FF-67AD-4ECA-A2B3-754AB9076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286" y="3027056"/>
              <a:ext cx="3684680" cy="3053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41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3591EE0-185C-4172-9AD3-4104F4EFF290}"/>
              </a:ext>
            </a:extLst>
          </p:cNvPr>
          <p:cNvSpPr txBox="1"/>
          <p:nvPr/>
        </p:nvSpPr>
        <p:spPr>
          <a:xfrm>
            <a:off x="786942" y="1112808"/>
            <a:ext cx="2688557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신뢰할 수 있는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체온 정보</a:t>
            </a:r>
            <a:endParaRPr lang="en-US" altLang="ko-KR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DE1BA5-01B7-4A89-8829-20DA6F02B81D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25C704-9FC2-4B8E-83EB-54C8ABF28380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E3095C4-87BB-49D3-A95A-D5FEAF1584AA}"/>
              </a:ext>
            </a:extLst>
          </p:cNvPr>
          <p:cNvGrpSpPr/>
          <p:nvPr/>
        </p:nvGrpSpPr>
        <p:grpSpPr>
          <a:xfrm>
            <a:off x="1371137" y="3047312"/>
            <a:ext cx="1388317" cy="1388317"/>
            <a:chOff x="2631207" y="3357101"/>
            <a:chExt cx="1388317" cy="1388317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4D3D7C5-6182-4BA4-A5E9-275CD344DAD4}"/>
                </a:ext>
              </a:extLst>
            </p:cNvPr>
            <p:cNvSpPr/>
            <p:nvPr/>
          </p:nvSpPr>
          <p:spPr>
            <a:xfrm>
              <a:off x="2631207" y="3357101"/>
              <a:ext cx="1388317" cy="1388317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B00A439-F878-42CB-B9C7-95A05D07C60D}"/>
                </a:ext>
              </a:extLst>
            </p:cNvPr>
            <p:cNvSpPr txBox="1"/>
            <p:nvPr/>
          </p:nvSpPr>
          <p:spPr>
            <a:xfrm>
              <a:off x="2754540" y="3921129"/>
              <a:ext cx="1141659" cy="287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체온을 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직접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입력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EECAEF2-AD48-4184-92CE-2C409A81A3F7}"/>
              </a:ext>
            </a:extLst>
          </p:cNvPr>
          <p:cNvGrpSpPr/>
          <p:nvPr/>
        </p:nvGrpSpPr>
        <p:grpSpPr>
          <a:xfrm>
            <a:off x="2736594" y="3643494"/>
            <a:ext cx="1395632" cy="153859"/>
            <a:chOff x="2266924" y="3593306"/>
            <a:chExt cx="847751" cy="97976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7CDF8E6D-557A-4A16-A409-378E6000F1D1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24" y="3691282"/>
              <a:ext cx="847751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5DF2F4D-A81F-4768-9F41-B8BCCA8FC7AE}"/>
                </a:ext>
              </a:extLst>
            </p:cNvPr>
            <p:cNvCxnSpPr>
              <a:cxnSpLocks/>
            </p:cNvCxnSpPr>
            <p:nvPr/>
          </p:nvCxnSpPr>
          <p:spPr>
            <a:xfrm>
              <a:off x="3012281" y="3593306"/>
              <a:ext cx="102394" cy="97976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35ECF25-81FD-40AD-ABBC-65349C393413}"/>
              </a:ext>
            </a:extLst>
          </p:cNvPr>
          <p:cNvCxnSpPr>
            <a:cxnSpLocks/>
          </p:cNvCxnSpPr>
          <p:nvPr/>
        </p:nvCxnSpPr>
        <p:spPr>
          <a:xfrm>
            <a:off x="884227" y="2160609"/>
            <a:ext cx="1395632" cy="0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0570948-0721-4CA2-A8F2-F823B69A3D85}"/>
              </a:ext>
            </a:extLst>
          </p:cNvPr>
          <p:cNvGrpSpPr/>
          <p:nvPr/>
        </p:nvGrpSpPr>
        <p:grpSpPr>
          <a:xfrm>
            <a:off x="786942" y="2217292"/>
            <a:ext cx="1430200" cy="507346"/>
            <a:chOff x="2526607" y="2527081"/>
            <a:chExt cx="1430200" cy="507346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1EE2823-CE8E-4CE5-8F06-FFBF0FF4502E}"/>
                </a:ext>
              </a:extLst>
            </p:cNvPr>
            <p:cNvSpPr txBox="1"/>
            <p:nvPr/>
          </p:nvSpPr>
          <p:spPr>
            <a:xfrm>
              <a:off x="2526607" y="2527081"/>
              <a:ext cx="439223" cy="2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1100" spc="-2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40404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현재</a:t>
              </a:r>
              <a:endPara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BAFE04-F29E-41AA-A70C-613A48511FF2}"/>
                </a:ext>
              </a:extLst>
            </p:cNvPr>
            <p:cNvSpPr txBox="1"/>
            <p:nvPr/>
          </p:nvSpPr>
          <p:spPr>
            <a:xfrm>
              <a:off x="2526607" y="2772817"/>
              <a:ext cx="1430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문제점 </a:t>
              </a:r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 </a:t>
              </a:r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허위 작성 가능</a:t>
              </a:r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7F6CD70F-004E-4088-B731-BB6DF080F739}"/>
              </a:ext>
            </a:extLst>
          </p:cNvPr>
          <p:cNvCxnSpPr>
            <a:cxnSpLocks/>
          </p:cNvCxnSpPr>
          <p:nvPr/>
        </p:nvCxnSpPr>
        <p:spPr>
          <a:xfrm>
            <a:off x="4599285" y="2160609"/>
            <a:ext cx="1395632" cy="0"/>
          </a:xfrm>
          <a:prstGeom prst="line">
            <a:avLst/>
          </a:prstGeom>
          <a:ln w="25400">
            <a:solidFill>
              <a:srgbClr val="94B2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2A0186A-0520-4D31-9988-172255124C8E}"/>
              </a:ext>
            </a:extLst>
          </p:cNvPr>
          <p:cNvGrpSpPr/>
          <p:nvPr/>
        </p:nvGrpSpPr>
        <p:grpSpPr>
          <a:xfrm>
            <a:off x="4502000" y="2217292"/>
            <a:ext cx="2015295" cy="507346"/>
            <a:chOff x="2526607" y="2527081"/>
            <a:chExt cx="2015295" cy="5073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6B07253-E2BB-4B34-8BD4-4480629F1E40}"/>
                </a:ext>
              </a:extLst>
            </p:cNvPr>
            <p:cNvSpPr txBox="1"/>
            <p:nvPr/>
          </p:nvSpPr>
          <p:spPr>
            <a:xfrm>
              <a:off x="2526607" y="2527081"/>
              <a:ext cx="439223" cy="2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1100" spc="-2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4B2F5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향후</a:t>
              </a:r>
              <a:endPara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B644312-119C-4597-92AA-EDE65D039443}"/>
                </a:ext>
              </a:extLst>
            </p:cNvPr>
            <p:cNvSpPr txBox="1"/>
            <p:nvPr/>
          </p:nvSpPr>
          <p:spPr>
            <a:xfrm>
              <a:off x="2526607" y="2772817"/>
              <a:ext cx="20152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체온을 직접 입력하는 것이 불가능</a:t>
              </a:r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5ECF8D-F695-44BD-AFF1-356A4D072565}"/>
              </a:ext>
            </a:extLst>
          </p:cNvPr>
          <p:cNvGrpSpPr/>
          <p:nvPr/>
        </p:nvGrpSpPr>
        <p:grpSpPr>
          <a:xfrm>
            <a:off x="4413681" y="3352931"/>
            <a:ext cx="1606838" cy="3046972"/>
            <a:chOff x="4413681" y="3352931"/>
            <a:chExt cx="1606838" cy="304697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17964E-1E64-4860-A608-FD71FA275AFC}"/>
                </a:ext>
              </a:extLst>
            </p:cNvPr>
            <p:cNvSpPr txBox="1"/>
            <p:nvPr/>
          </p:nvSpPr>
          <p:spPr>
            <a:xfrm>
              <a:off x="4622830" y="3970437"/>
              <a:ext cx="1117614" cy="516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비치된 체온계로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체온 측정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016B4EC-FFDA-4A38-8084-49BCD728D381}"/>
                </a:ext>
              </a:extLst>
            </p:cNvPr>
            <p:cNvSpPr txBox="1"/>
            <p:nvPr/>
          </p:nvSpPr>
          <p:spPr>
            <a:xfrm>
              <a:off x="4996971" y="3352931"/>
              <a:ext cx="369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01</a:t>
              </a: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2BBF9549-B3E5-47D9-BDDB-9344D642F739}"/>
                </a:ext>
              </a:extLst>
            </p:cNvPr>
            <p:cNvSpPr/>
            <p:nvPr/>
          </p:nvSpPr>
          <p:spPr>
            <a:xfrm>
              <a:off x="5146175" y="3703404"/>
              <a:ext cx="70925" cy="70925"/>
            </a:xfrm>
            <a:prstGeom prst="ellipse">
              <a:avLst/>
            </a:prstGeom>
            <a:solidFill>
              <a:srgbClr val="94B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디지털 체온계 구매대행             옴은 옴 용 용 일본 전자 우편의 체온은 귀 체온계 omron식 체온계 귀다. : 심플제이2">
              <a:extLst>
                <a:ext uri="{FF2B5EF4-FFF2-40B4-BE49-F238E27FC236}">
                  <a16:creationId xmlns:a16="http://schemas.microsoft.com/office/drawing/2014/main" id="{50539E52-2BE8-443D-8D18-FE86BD274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681" y="4793065"/>
              <a:ext cx="1606838" cy="1606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972B4F-3483-4475-BB9F-93F09FD494E9}"/>
              </a:ext>
            </a:extLst>
          </p:cNvPr>
          <p:cNvGrpSpPr/>
          <p:nvPr/>
        </p:nvGrpSpPr>
        <p:grpSpPr>
          <a:xfrm>
            <a:off x="5369030" y="3738866"/>
            <a:ext cx="2016547" cy="1558428"/>
            <a:chOff x="5369030" y="3738866"/>
            <a:chExt cx="2016547" cy="1558428"/>
          </a:xfrm>
        </p:grpSpPr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984B52-08F0-48F2-8DCA-6CB50DA37D4A}"/>
                </a:ext>
              </a:extLst>
            </p:cNvPr>
            <p:cNvCxnSpPr/>
            <p:nvPr/>
          </p:nvCxnSpPr>
          <p:spPr>
            <a:xfrm>
              <a:off x="5369030" y="3738866"/>
              <a:ext cx="2016547" cy="0"/>
            </a:xfrm>
            <a:prstGeom prst="line">
              <a:avLst/>
            </a:prstGeom>
            <a:ln w="9525">
              <a:solidFill>
                <a:srgbClr val="94B2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6B6307BC-2855-4BD6-B022-6E4D29E942EB}"/>
                </a:ext>
              </a:extLst>
            </p:cNvPr>
            <p:cNvGrpSpPr/>
            <p:nvPr/>
          </p:nvGrpSpPr>
          <p:grpSpPr>
            <a:xfrm>
              <a:off x="5676900" y="5222010"/>
              <a:ext cx="1458499" cy="75284"/>
              <a:chOff x="2266924" y="3593306"/>
              <a:chExt cx="847751" cy="97976"/>
            </a:xfrm>
          </p:grpSpPr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9EE82CB5-E117-406E-B36F-D5EA58A999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924" y="3691282"/>
                <a:ext cx="847751" cy="0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26D25E02-ED3D-419C-934D-10C021AE7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7843" y="3593306"/>
                <a:ext cx="46832" cy="97976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2DE23C-25A9-4A55-BD31-627E34739FD7}"/>
              </a:ext>
            </a:extLst>
          </p:cNvPr>
          <p:cNvGrpSpPr/>
          <p:nvPr/>
        </p:nvGrpSpPr>
        <p:grpSpPr>
          <a:xfrm>
            <a:off x="6722415" y="3352931"/>
            <a:ext cx="1701107" cy="2098305"/>
            <a:chOff x="6722415" y="3352931"/>
            <a:chExt cx="1701107" cy="209830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13A1371-F91F-4F39-B7CA-F05F997C0D18}"/>
                </a:ext>
              </a:extLst>
            </p:cNvPr>
            <p:cNvSpPr txBox="1"/>
            <p:nvPr/>
          </p:nvSpPr>
          <p:spPr>
            <a:xfrm>
              <a:off x="6722415" y="3970437"/>
              <a:ext cx="1701107" cy="516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체온계에 표시된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체온 수치를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카메라로 인식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29210B-8049-46DF-BAF3-6AA6CACD7281}"/>
                </a:ext>
              </a:extLst>
            </p:cNvPr>
            <p:cNvSpPr txBox="1"/>
            <p:nvPr/>
          </p:nvSpPr>
          <p:spPr>
            <a:xfrm>
              <a:off x="7388302" y="3352931"/>
              <a:ext cx="369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02</a:t>
              </a: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04ED1BDD-E9ED-49E0-946C-F6645C30D51A}"/>
                </a:ext>
              </a:extLst>
            </p:cNvPr>
            <p:cNvSpPr/>
            <p:nvPr/>
          </p:nvSpPr>
          <p:spPr>
            <a:xfrm>
              <a:off x="7537507" y="3703404"/>
              <a:ext cx="70925" cy="70925"/>
            </a:xfrm>
            <a:prstGeom prst="ellipse">
              <a:avLst/>
            </a:prstGeom>
            <a:solidFill>
              <a:srgbClr val="94B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F4B8AF5-6A9B-4C18-9E01-2E135C0E0600}"/>
                </a:ext>
              </a:extLst>
            </p:cNvPr>
            <p:cNvSpPr txBox="1"/>
            <p:nvPr/>
          </p:nvSpPr>
          <p:spPr>
            <a:xfrm>
              <a:off x="7241985" y="5143459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36.8</a:t>
              </a:r>
              <a:r>
                <a:rPr lang="ko-KR" altLang="en-US" sz="14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℃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0015F4-0378-4C63-B738-4C3BD63125DC}"/>
              </a:ext>
            </a:extLst>
          </p:cNvPr>
          <p:cNvGrpSpPr/>
          <p:nvPr/>
        </p:nvGrpSpPr>
        <p:grpSpPr>
          <a:xfrm>
            <a:off x="8902153" y="3352931"/>
            <a:ext cx="2124300" cy="3044454"/>
            <a:chOff x="8902153" y="3352931"/>
            <a:chExt cx="2124300" cy="3044454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E3B4476-F948-4F7F-AA2E-CD80BA52309C}"/>
                </a:ext>
              </a:extLst>
            </p:cNvPr>
            <p:cNvSpPr txBox="1"/>
            <p:nvPr/>
          </p:nvSpPr>
          <p:spPr>
            <a:xfrm>
              <a:off x="8902153" y="3964245"/>
              <a:ext cx="2124300" cy="516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Open CV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를 이용해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인식된 숫자가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자가문진표에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 자동으로 입력됨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48A4699-782A-4E27-8A74-7474D17F9A20}"/>
                </a:ext>
              </a:extLst>
            </p:cNvPr>
            <p:cNvSpPr txBox="1"/>
            <p:nvPr/>
          </p:nvSpPr>
          <p:spPr>
            <a:xfrm>
              <a:off x="9779635" y="3352931"/>
              <a:ext cx="369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03</a:t>
              </a: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54C4641-E2DE-4D80-8570-E6C4F7C2FA69}"/>
                </a:ext>
              </a:extLst>
            </p:cNvPr>
            <p:cNvSpPr/>
            <p:nvPr/>
          </p:nvSpPr>
          <p:spPr>
            <a:xfrm>
              <a:off x="9928839" y="3703404"/>
              <a:ext cx="70925" cy="70925"/>
            </a:xfrm>
            <a:prstGeom prst="ellipse">
              <a:avLst/>
            </a:prstGeom>
            <a:solidFill>
              <a:srgbClr val="94B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91BCAD-86F8-4481-8A0B-99B6B94A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685" y="4790907"/>
              <a:ext cx="1726158" cy="1606478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B0A4BB1-FBBA-4CCA-8FB0-8EB5805A4733}"/>
                </a:ext>
              </a:extLst>
            </p:cNvPr>
            <p:cNvSpPr txBox="1"/>
            <p:nvPr/>
          </p:nvSpPr>
          <p:spPr>
            <a:xfrm>
              <a:off x="9899462" y="5379679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36.8</a:t>
              </a:r>
              <a:r>
                <a:rPr lang="ko-KR" altLang="en-US" sz="14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℃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606846-E457-4C0E-AFF9-4519354482F1}"/>
              </a:ext>
            </a:extLst>
          </p:cNvPr>
          <p:cNvGrpSpPr/>
          <p:nvPr/>
        </p:nvGrpSpPr>
        <p:grpSpPr>
          <a:xfrm>
            <a:off x="7760362" y="3738866"/>
            <a:ext cx="2016547" cy="1558417"/>
            <a:chOff x="7760362" y="3738866"/>
            <a:chExt cx="2016547" cy="1558417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0467001-8798-4260-928F-BD0613CB21A2}"/>
                </a:ext>
              </a:extLst>
            </p:cNvPr>
            <p:cNvCxnSpPr/>
            <p:nvPr/>
          </p:nvCxnSpPr>
          <p:spPr>
            <a:xfrm>
              <a:off x="7760362" y="3738866"/>
              <a:ext cx="2016547" cy="0"/>
            </a:xfrm>
            <a:prstGeom prst="line">
              <a:avLst/>
            </a:prstGeom>
            <a:ln w="9525">
              <a:solidFill>
                <a:srgbClr val="94B2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86BA38E4-04ED-43BC-80A0-17A30E9F95FD}"/>
                </a:ext>
              </a:extLst>
            </p:cNvPr>
            <p:cNvGrpSpPr/>
            <p:nvPr/>
          </p:nvGrpSpPr>
          <p:grpSpPr>
            <a:xfrm>
              <a:off x="7947057" y="5224488"/>
              <a:ext cx="1082643" cy="72795"/>
              <a:chOff x="2266924" y="3593306"/>
              <a:chExt cx="847751" cy="97976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336A05A3-6F63-4050-9B6A-4CA1FFA4C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924" y="3691282"/>
                <a:ext cx="847751" cy="0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E1492772-571D-43C6-99C5-61AD8D3C56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7843" y="3593306"/>
                <a:ext cx="46832" cy="97976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0739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3591EE0-185C-4172-9AD3-4104F4EFF290}"/>
              </a:ext>
            </a:extLst>
          </p:cNvPr>
          <p:cNvSpPr txBox="1"/>
          <p:nvPr/>
        </p:nvSpPr>
        <p:spPr>
          <a:xfrm>
            <a:off x="786942" y="1112808"/>
            <a:ext cx="2600392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신뢰할 수 있는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코드</a:t>
            </a:r>
            <a:endParaRPr lang="en-US" altLang="ko-KR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DE1BA5-01B7-4A89-8829-20DA6F02B81D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25C704-9FC2-4B8E-83EB-54C8ABF28380}"/>
              </a:ext>
            </a:extLst>
          </p:cNvPr>
          <p:cNvSpPr txBox="1"/>
          <p:nvPr/>
        </p:nvSpPr>
        <p:spPr>
          <a:xfrm>
            <a:off x="786942" y="717310"/>
            <a:ext cx="466794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B49DAC-6B5D-4C00-B1B3-808541E93706}"/>
              </a:ext>
            </a:extLst>
          </p:cNvPr>
          <p:cNvGrpSpPr/>
          <p:nvPr/>
        </p:nvGrpSpPr>
        <p:grpSpPr>
          <a:xfrm>
            <a:off x="1357849" y="3228810"/>
            <a:ext cx="1855078" cy="2280641"/>
            <a:chOff x="1357849" y="3228810"/>
            <a:chExt cx="1855078" cy="22806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C61E32-A970-4DC3-81F5-9EE84981D805}"/>
                </a:ext>
              </a:extLst>
            </p:cNvPr>
            <p:cNvSpPr txBox="1"/>
            <p:nvPr/>
          </p:nvSpPr>
          <p:spPr>
            <a:xfrm>
              <a:off x="1377732" y="5194428"/>
              <a:ext cx="1710725" cy="315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QR</a:t>
              </a:r>
              <a:r>
                <a:rPr lang="ko-KR" altLang="en-US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코드에 담긴</a:t>
              </a:r>
              <a:r>
                <a:rPr lang="ko-KR" altLang="en-US" sz="1200" b="0" i="0" dirty="0">
                  <a:solidFill>
                    <a:srgbClr val="242424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4B2F5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위치 정보 </a:t>
              </a:r>
              <a:endParaRPr 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0D40792-D7F9-4FC7-A2BB-7AE4CCA6EC84}"/>
                </a:ext>
              </a:extLst>
            </p:cNvPr>
            <p:cNvGrpSpPr/>
            <p:nvPr/>
          </p:nvGrpSpPr>
          <p:grpSpPr>
            <a:xfrm>
              <a:off x="1766367" y="3895295"/>
              <a:ext cx="1034307" cy="617319"/>
              <a:chOff x="3061367" y="3326305"/>
              <a:chExt cx="1190474" cy="71052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42B6FF3-271D-4D55-A729-85FBE4752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1367" y="3326305"/>
                <a:ext cx="710529" cy="710529"/>
              </a:xfrm>
              <a:prstGeom prst="rect">
                <a:avLst/>
              </a:prstGeom>
            </p:spPr>
          </p:pic>
          <p:grpSp>
            <p:nvGrpSpPr>
              <p:cNvPr id="23" name="그래픽 17">
                <a:extLst>
                  <a:ext uri="{FF2B5EF4-FFF2-40B4-BE49-F238E27FC236}">
                    <a16:creationId xmlns:a16="http://schemas.microsoft.com/office/drawing/2014/main" id="{040160C3-4230-4319-88B6-D4FEA61D6E7B}"/>
                  </a:ext>
                </a:extLst>
              </p:cNvPr>
              <p:cNvGrpSpPr/>
              <p:nvPr/>
            </p:nvGrpSpPr>
            <p:grpSpPr>
              <a:xfrm>
                <a:off x="3970054" y="3475291"/>
                <a:ext cx="281787" cy="402330"/>
                <a:chOff x="5211926" y="4519612"/>
                <a:chExt cx="365293" cy="521560"/>
              </a:xfrm>
              <a:solidFill>
                <a:srgbClr val="313540"/>
              </a:solidFill>
            </p:grpSpPr>
            <p:grpSp>
              <p:nvGrpSpPr>
                <p:cNvPr id="24" name="그래픽 17">
                  <a:extLst>
                    <a:ext uri="{FF2B5EF4-FFF2-40B4-BE49-F238E27FC236}">
                      <a16:creationId xmlns:a16="http://schemas.microsoft.com/office/drawing/2014/main" id="{CC6C5B58-DF27-487C-81AA-7D45FC3A2C19}"/>
                    </a:ext>
                  </a:extLst>
                </p:cNvPr>
                <p:cNvGrpSpPr/>
                <p:nvPr/>
              </p:nvGrpSpPr>
              <p:grpSpPr>
                <a:xfrm>
                  <a:off x="5211926" y="4519612"/>
                  <a:ext cx="365293" cy="521560"/>
                  <a:chOff x="5211926" y="4519612"/>
                  <a:chExt cx="365293" cy="521560"/>
                </a:xfrm>
                <a:grpFill/>
              </p:grpSpPr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65288805-DA4B-4C20-BC6A-E0AC2F1EA4EC}"/>
                      </a:ext>
                    </a:extLst>
                  </p:cNvPr>
                  <p:cNvSpPr/>
                  <p:nvPr/>
                </p:nvSpPr>
                <p:spPr>
                  <a:xfrm>
                    <a:off x="5329611" y="4633912"/>
                    <a:ext cx="133350" cy="133351"/>
                  </a:xfrm>
                  <a:custGeom>
                    <a:avLst/>
                    <a:gdLst>
                      <a:gd name="connsiteX0" fmla="*/ 66675 w 133350"/>
                      <a:gd name="connsiteY0" fmla="*/ 0 h 133350"/>
                      <a:gd name="connsiteX1" fmla="*/ 0 w 133350"/>
                      <a:gd name="connsiteY1" fmla="*/ 66675 h 133350"/>
                      <a:gd name="connsiteX2" fmla="*/ 66675 w 133350"/>
                      <a:gd name="connsiteY2" fmla="*/ 133350 h 133350"/>
                      <a:gd name="connsiteX3" fmla="*/ 133350 w 133350"/>
                      <a:gd name="connsiteY3" fmla="*/ 66675 h 133350"/>
                      <a:gd name="connsiteX4" fmla="*/ 66675 w 133350"/>
                      <a:gd name="connsiteY4" fmla="*/ 0 h 133350"/>
                      <a:gd name="connsiteX5" fmla="*/ 66675 w 133350"/>
                      <a:gd name="connsiteY5" fmla="*/ 114300 h 133350"/>
                      <a:gd name="connsiteX6" fmla="*/ 19050 w 133350"/>
                      <a:gd name="connsiteY6" fmla="*/ 66675 h 133350"/>
                      <a:gd name="connsiteX7" fmla="*/ 66675 w 133350"/>
                      <a:gd name="connsiteY7" fmla="*/ 19050 h 133350"/>
                      <a:gd name="connsiteX8" fmla="*/ 114300 w 133350"/>
                      <a:gd name="connsiteY8" fmla="*/ 66675 h 133350"/>
                      <a:gd name="connsiteX9" fmla="*/ 66675 w 133350"/>
                      <a:gd name="connsiteY9" fmla="*/ 11430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3350" h="133350">
                        <a:moveTo>
                          <a:pt x="66675" y="0"/>
                        </a:moveTo>
                        <a:cubicBezTo>
                          <a:pt x="29918" y="0"/>
                          <a:pt x="0" y="29918"/>
                          <a:pt x="0" y="66675"/>
                        </a:cubicBezTo>
                        <a:cubicBezTo>
                          <a:pt x="0" y="103432"/>
                          <a:pt x="29918" y="133350"/>
                          <a:pt x="66675" y="133350"/>
                        </a:cubicBezTo>
                        <a:cubicBezTo>
                          <a:pt x="103432" y="133350"/>
                          <a:pt x="133350" y="103432"/>
                          <a:pt x="133350" y="66675"/>
                        </a:cubicBezTo>
                        <a:cubicBezTo>
                          <a:pt x="133350" y="29918"/>
                          <a:pt x="103432" y="0"/>
                          <a:pt x="66675" y="0"/>
                        </a:cubicBezTo>
                        <a:close/>
                        <a:moveTo>
                          <a:pt x="66675" y="114300"/>
                        </a:moveTo>
                        <a:cubicBezTo>
                          <a:pt x="40415" y="114300"/>
                          <a:pt x="19050" y="92935"/>
                          <a:pt x="19050" y="66675"/>
                        </a:cubicBezTo>
                        <a:cubicBezTo>
                          <a:pt x="19050" y="40415"/>
                          <a:pt x="40415" y="19050"/>
                          <a:pt x="66675" y="19050"/>
                        </a:cubicBezTo>
                        <a:cubicBezTo>
                          <a:pt x="92935" y="19050"/>
                          <a:pt x="114300" y="40415"/>
                          <a:pt x="114300" y="66675"/>
                        </a:cubicBezTo>
                        <a:cubicBezTo>
                          <a:pt x="114300" y="92935"/>
                          <a:pt x="92935" y="114300"/>
                          <a:pt x="66675" y="11430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B5F48476-9007-4ECF-987C-95A067312154}"/>
                      </a:ext>
                    </a:extLst>
                  </p:cNvPr>
                  <p:cNvSpPr/>
                  <p:nvPr/>
                </p:nvSpPr>
                <p:spPr>
                  <a:xfrm>
                    <a:off x="5211926" y="4519612"/>
                    <a:ext cx="365293" cy="521560"/>
                  </a:xfrm>
                  <a:custGeom>
                    <a:avLst/>
                    <a:gdLst>
                      <a:gd name="connsiteX0" fmla="*/ 311824 w 365293"/>
                      <a:gd name="connsiteY0" fmla="*/ 53502 h 521560"/>
                      <a:gd name="connsiteX1" fmla="*/ 182665 w 365293"/>
                      <a:gd name="connsiteY1" fmla="*/ 0 h 521560"/>
                      <a:gd name="connsiteX2" fmla="*/ 53506 w 365293"/>
                      <a:gd name="connsiteY2" fmla="*/ 53502 h 521560"/>
                      <a:gd name="connsiteX3" fmla="*/ 36323 w 365293"/>
                      <a:gd name="connsiteY3" fmla="*/ 310220 h 521560"/>
                      <a:gd name="connsiteX4" fmla="*/ 182665 w 365293"/>
                      <a:gd name="connsiteY4" fmla="*/ 521560 h 521560"/>
                      <a:gd name="connsiteX5" fmla="*/ 328788 w 365293"/>
                      <a:gd name="connsiteY5" fmla="*/ 310515 h 521560"/>
                      <a:gd name="connsiteX6" fmla="*/ 311824 w 365293"/>
                      <a:gd name="connsiteY6" fmla="*/ 53502 h 521560"/>
                      <a:gd name="connsiteX7" fmla="*/ 313339 w 365293"/>
                      <a:gd name="connsiteY7" fmla="*/ 299380 h 521560"/>
                      <a:gd name="connsiteX8" fmla="*/ 182665 w 365293"/>
                      <a:gd name="connsiteY8" fmla="*/ 488090 h 521560"/>
                      <a:gd name="connsiteX9" fmla="*/ 51782 w 365293"/>
                      <a:gd name="connsiteY9" fmla="*/ 299085 h 521560"/>
                      <a:gd name="connsiteX10" fmla="*/ 66984 w 365293"/>
                      <a:gd name="connsiteY10" fmla="*/ 66970 h 521560"/>
                      <a:gd name="connsiteX11" fmla="*/ 182665 w 365293"/>
                      <a:gd name="connsiteY11" fmla="*/ 19050 h 521560"/>
                      <a:gd name="connsiteX12" fmla="*/ 298356 w 365293"/>
                      <a:gd name="connsiteY12" fmla="*/ 66970 h 521560"/>
                      <a:gd name="connsiteX13" fmla="*/ 313339 w 365293"/>
                      <a:gd name="connsiteY13" fmla="*/ 299380 h 521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65293" h="521560">
                        <a:moveTo>
                          <a:pt x="311824" y="53502"/>
                        </a:moveTo>
                        <a:cubicBezTo>
                          <a:pt x="277325" y="19002"/>
                          <a:pt x="231452" y="0"/>
                          <a:pt x="182665" y="0"/>
                        </a:cubicBezTo>
                        <a:cubicBezTo>
                          <a:pt x="133869" y="0"/>
                          <a:pt x="88006" y="19002"/>
                          <a:pt x="53506" y="53502"/>
                        </a:cubicBezTo>
                        <a:cubicBezTo>
                          <a:pt x="-10340" y="117338"/>
                          <a:pt x="-18274" y="237449"/>
                          <a:pt x="36323" y="310220"/>
                        </a:cubicBezTo>
                        <a:lnTo>
                          <a:pt x="182665" y="521560"/>
                        </a:lnTo>
                        <a:lnTo>
                          <a:pt x="328788" y="310515"/>
                        </a:lnTo>
                        <a:cubicBezTo>
                          <a:pt x="383605" y="237449"/>
                          <a:pt x="375670" y="117338"/>
                          <a:pt x="311824" y="53502"/>
                        </a:cubicBezTo>
                        <a:close/>
                        <a:moveTo>
                          <a:pt x="313339" y="299380"/>
                        </a:moveTo>
                        <a:lnTo>
                          <a:pt x="182665" y="488090"/>
                        </a:lnTo>
                        <a:lnTo>
                          <a:pt x="51782" y="299085"/>
                        </a:lnTo>
                        <a:cubicBezTo>
                          <a:pt x="2262" y="233058"/>
                          <a:pt x="9358" y="124587"/>
                          <a:pt x="66984" y="66970"/>
                        </a:cubicBezTo>
                        <a:cubicBezTo>
                          <a:pt x="97883" y="36071"/>
                          <a:pt x="138964" y="19050"/>
                          <a:pt x="182665" y="19050"/>
                        </a:cubicBezTo>
                        <a:cubicBezTo>
                          <a:pt x="226366" y="19050"/>
                          <a:pt x="267447" y="36071"/>
                          <a:pt x="298356" y="66970"/>
                        </a:cubicBezTo>
                        <a:cubicBezTo>
                          <a:pt x="355982" y="124587"/>
                          <a:pt x="363078" y="233058"/>
                          <a:pt x="313339" y="29938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C05B825-DC5B-45DE-AF58-B36DC80BF221}"/>
                </a:ext>
              </a:extLst>
            </p:cNvPr>
            <p:cNvSpPr/>
            <p:nvPr/>
          </p:nvSpPr>
          <p:spPr>
            <a:xfrm>
              <a:off x="1357849" y="3228810"/>
              <a:ext cx="1855078" cy="1855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0E2E901-D7C5-4768-BF7E-F150D0D92CD7}"/>
              </a:ext>
            </a:extLst>
          </p:cNvPr>
          <p:cNvGrpSpPr/>
          <p:nvPr/>
        </p:nvGrpSpPr>
        <p:grpSpPr>
          <a:xfrm>
            <a:off x="7215694" y="3226021"/>
            <a:ext cx="930328" cy="930328"/>
            <a:chOff x="2871784" y="3624160"/>
            <a:chExt cx="930328" cy="930328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144178-3AD3-4497-9630-9503BCE88BE2}"/>
                </a:ext>
              </a:extLst>
            </p:cNvPr>
            <p:cNvSpPr/>
            <p:nvPr/>
          </p:nvSpPr>
          <p:spPr>
            <a:xfrm>
              <a:off x="2871784" y="3624160"/>
              <a:ext cx="930328" cy="930328"/>
            </a:xfrm>
            <a:prstGeom prst="ellipse">
              <a:avLst/>
            </a:prstGeom>
            <a:solidFill>
              <a:srgbClr val="B3C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6CD902-1652-4F04-8064-075D8F44D9B8}"/>
                </a:ext>
              </a:extLst>
            </p:cNvPr>
            <p:cNvSpPr txBox="1"/>
            <p:nvPr/>
          </p:nvSpPr>
          <p:spPr>
            <a:xfrm>
              <a:off x="3106397" y="3953283"/>
              <a:ext cx="437940" cy="287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일치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5F9C70B-E5F4-4D2F-B2FB-EE8D9088D239}"/>
              </a:ext>
            </a:extLst>
          </p:cNvPr>
          <p:cNvGrpSpPr/>
          <p:nvPr/>
        </p:nvGrpSpPr>
        <p:grpSpPr>
          <a:xfrm>
            <a:off x="8371054" y="3544946"/>
            <a:ext cx="696321" cy="170217"/>
            <a:chOff x="2266924" y="3593306"/>
            <a:chExt cx="847751" cy="9797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6F3554B-75A3-4B67-98F3-70388596712A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24" y="3691282"/>
              <a:ext cx="847751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83384C2-A3C5-4807-8270-8B94E1B1D9F0}"/>
                </a:ext>
              </a:extLst>
            </p:cNvPr>
            <p:cNvCxnSpPr>
              <a:cxnSpLocks/>
            </p:cNvCxnSpPr>
            <p:nvPr/>
          </p:nvCxnSpPr>
          <p:spPr>
            <a:xfrm>
              <a:off x="3012281" y="3593306"/>
              <a:ext cx="102394" cy="97976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6C41C5C-CCEC-4CE9-BB29-F95BE761BBB3}"/>
              </a:ext>
            </a:extLst>
          </p:cNvPr>
          <p:cNvCxnSpPr>
            <a:cxnSpLocks/>
          </p:cNvCxnSpPr>
          <p:nvPr/>
        </p:nvCxnSpPr>
        <p:spPr>
          <a:xfrm>
            <a:off x="6750390" y="2244284"/>
            <a:ext cx="1395632" cy="0"/>
          </a:xfrm>
          <a:prstGeom prst="line">
            <a:avLst/>
          </a:prstGeom>
          <a:ln w="2540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214706B-B6B2-4EAB-AFE8-1F19C99A1043}"/>
              </a:ext>
            </a:extLst>
          </p:cNvPr>
          <p:cNvGrpSpPr/>
          <p:nvPr/>
        </p:nvGrpSpPr>
        <p:grpSpPr>
          <a:xfrm>
            <a:off x="6653105" y="2300967"/>
            <a:ext cx="595997" cy="507346"/>
            <a:chOff x="2526607" y="2527081"/>
            <a:chExt cx="595997" cy="5073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A2F14A-F311-468B-A131-29955820F7B0}"/>
                </a:ext>
              </a:extLst>
            </p:cNvPr>
            <p:cNvSpPr txBox="1"/>
            <p:nvPr/>
          </p:nvSpPr>
          <p:spPr>
            <a:xfrm>
              <a:off x="2526607" y="2527081"/>
              <a:ext cx="595997" cy="2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1100" spc="-2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비교 후</a:t>
              </a:r>
              <a:endPara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2BF66C-3CCE-4914-94AC-93E5130893DF}"/>
                </a:ext>
              </a:extLst>
            </p:cNvPr>
            <p:cNvSpPr txBox="1"/>
            <p:nvPr/>
          </p:nvSpPr>
          <p:spPr>
            <a:xfrm>
              <a:off x="2526607" y="2772817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0996B91-D22E-47C8-9448-0F706664828F}"/>
              </a:ext>
            </a:extLst>
          </p:cNvPr>
          <p:cNvCxnSpPr>
            <a:cxnSpLocks/>
          </p:cNvCxnSpPr>
          <p:nvPr/>
        </p:nvCxnSpPr>
        <p:spPr>
          <a:xfrm>
            <a:off x="884227" y="2244284"/>
            <a:ext cx="1395632" cy="0"/>
          </a:xfrm>
          <a:prstGeom prst="line">
            <a:avLst/>
          </a:prstGeom>
          <a:ln w="2540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E40383A-95EA-4602-B218-1073D120E36E}"/>
              </a:ext>
            </a:extLst>
          </p:cNvPr>
          <p:cNvGrpSpPr/>
          <p:nvPr/>
        </p:nvGrpSpPr>
        <p:grpSpPr>
          <a:xfrm>
            <a:off x="786942" y="2300967"/>
            <a:ext cx="1611339" cy="507346"/>
            <a:chOff x="2526607" y="2527081"/>
            <a:chExt cx="1611339" cy="50734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A5278A7-4957-4AFE-8AAE-D6123058C433}"/>
                </a:ext>
              </a:extLst>
            </p:cNvPr>
            <p:cNvSpPr txBox="1"/>
            <p:nvPr/>
          </p:nvSpPr>
          <p:spPr>
            <a:xfrm>
              <a:off x="2526607" y="2527081"/>
              <a:ext cx="1007327" cy="2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ko-KR" altLang="en-US" sz="1100" spc="-2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31354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위치 정보 비교</a:t>
              </a:r>
              <a:endParaRPr lang="en-US" sz="1100" spc="-2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ADD39FC-1B80-4E48-8F82-CF3BB3820503}"/>
                </a:ext>
              </a:extLst>
            </p:cNvPr>
            <p:cNvSpPr txBox="1"/>
            <p:nvPr/>
          </p:nvSpPr>
          <p:spPr>
            <a:xfrm>
              <a:off x="2526607" y="2772817"/>
              <a:ext cx="1611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목적 </a:t>
              </a:r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 </a:t>
              </a:r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위조된 </a:t>
              </a:r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QR</a:t>
              </a:r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코드 확인</a:t>
              </a:r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6427C4E-3B1D-42AF-9490-A1F09EC041E1}"/>
              </a:ext>
            </a:extLst>
          </p:cNvPr>
          <p:cNvGrpSpPr/>
          <p:nvPr/>
        </p:nvGrpSpPr>
        <p:grpSpPr>
          <a:xfrm>
            <a:off x="7215694" y="4671869"/>
            <a:ext cx="930328" cy="930328"/>
            <a:chOff x="2871784" y="3624160"/>
            <a:chExt cx="930328" cy="930328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790A6B3-0D76-4198-9C4E-EA06D11E4B44}"/>
                </a:ext>
              </a:extLst>
            </p:cNvPr>
            <p:cNvSpPr/>
            <p:nvPr/>
          </p:nvSpPr>
          <p:spPr>
            <a:xfrm>
              <a:off x="2871784" y="3624160"/>
              <a:ext cx="930328" cy="930328"/>
            </a:xfrm>
            <a:prstGeom prst="ellipse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B334D2-C636-4CF7-8CED-44190613AAE4}"/>
                </a:ext>
              </a:extLst>
            </p:cNvPr>
            <p:cNvSpPr txBox="1"/>
            <p:nvPr/>
          </p:nvSpPr>
          <p:spPr>
            <a:xfrm>
              <a:off x="3039872" y="3953283"/>
              <a:ext cx="570990" cy="287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불일치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385DC15-8912-4DB2-867B-D9497AC4E7C8}"/>
              </a:ext>
            </a:extLst>
          </p:cNvPr>
          <p:cNvGrpSpPr/>
          <p:nvPr/>
        </p:nvGrpSpPr>
        <p:grpSpPr>
          <a:xfrm>
            <a:off x="8371054" y="4990794"/>
            <a:ext cx="696321" cy="170217"/>
            <a:chOff x="2266924" y="3593306"/>
            <a:chExt cx="847751" cy="97976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D847C3B-C67F-4F8A-AA03-8C5E76AB197E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24" y="3691282"/>
              <a:ext cx="847751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D55AF61-5006-40AB-A073-880274F715F5}"/>
                </a:ext>
              </a:extLst>
            </p:cNvPr>
            <p:cNvCxnSpPr>
              <a:cxnSpLocks/>
            </p:cNvCxnSpPr>
            <p:nvPr/>
          </p:nvCxnSpPr>
          <p:spPr>
            <a:xfrm>
              <a:off x="3012281" y="3593306"/>
              <a:ext cx="102394" cy="97976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A5A294-BAC1-45D2-837D-91635848B52A}"/>
              </a:ext>
            </a:extLst>
          </p:cNvPr>
          <p:cNvGrpSpPr/>
          <p:nvPr/>
        </p:nvGrpSpPr>
        <p:grpSpPr>
          <a:xfrm>
            <a:off x="3300155" y="3228810"/>
            <a:ext cx="2671917" cy="2485697"/>
            <a:chOff x="3300155" y="3228810"/>
            <a:chExt cx="2671917" cy="24856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DC96848-09C4-4BBA-A326-F638AFDF00EC}"/>
                </a:ext>
              </a:extLst>
            </p:cNvPr>
            <p:cNvGrpSpPr/>
            <p:nvPr/>
          </p:nvGrpSpPr>
          <p:grpSpPr>
            <a:xfrm>
              <a:off x="4091387" y="3712401"/>
              <a:ext cx="1241591" cy="956624"/>
              <a:chOff x="7721720" y="3251786"/>
              <a:chExt cx="1463357" cy="112749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D80FE38-3780-4A6B-ACC0-4A69FF765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1720" y="3251786"/>
                <a:ext cx="312628" cy="312628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390F4E0-91A9-4F16-BFEB-D7F3EA7F0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8034" y="3406448"/>
                <a:ext cx="972829" cy="972829"/>
              </a:xfrm>
              <a:prstGeom prst="rect">
                <a:avLst/>
              </a:prstGeom>
            </p:spPr>
          </p:pic>
          <p:grpSp>
            <p:nvGrpSpPr>
              <p:cNvPr id="31" name="그래픽 17">
                <a:extLst>
                  <a:ext uri="{FF2B5EF4-FFF2-40B4-BE49-F238E27FC236}">
                    <a16:creationId xmlns:a16="http://schemas.microsoft.com/office/drawing/2014/main" id="{2D1322E1-3A4B-4494-A012-38D94A77C93B}"/>
                  </a:ext>
                </a:extLst>
              </p:cNvPr>
              <p:cNvGrpSpPr/>
              <p:nvPr/>
            </p:nvGrpSpPr>
            <p:grpSpPr>
              <a:xfrm>
                <a:off x="8780960" y="3884407"/>
                <a:ext cx="404117" cy="404116"/>
                <a:chOff x="5281612" y="4519612"/>
                <a:chExt cx="523875" cy="523875"/>
              </a:xfrm>
              <a:solidFill>
                <a:srgbClr val="313540"/>
              </a:solidFill>
            </p:grpSpPr>
            <p:grpSp>
              <p:nvGrpSpPr>
                <p:cNvPr id="32" name="그래픽 17">
                  <a:extLst>
                    <a:ext uri="{FF2B5EF4-FFF2-40B4-BE49-F238E27FC236}">
                      <a16:creationId xmlns:a16="http://schemas.microsoft.com/office/drawing/2014/main" id="{BFCFF7D1-A7A3-4665-A829-A8339C6118DC}"/>
                    </a:ext>
                  </a:extLst>
                </p:cNvPr>
                <p:cNvGrpSpPr/>
                <p:nvPr/>
              </p:nvGrpSpPr>
              <p:grpSpPr>
                <a:xfrm>
                  <a:off x="5359741" y="4519612"/>
                  <a:ext cx="365293" cy="521560"/>
                  <a:chOff x="5359741" y="4519612"/>
                  <a:chExt cx="365293" cy="521560"/>
                </a:xfrm>
                <a:grpFill/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67D9BAD4-0A57-49D6-AF8F-FB2C980351BE}"/>
                      </a:ext>
                    </a:extLst>
                  </p:cNvPr>
                  <p:cNvSpPr/>
                  <p:nvPr/>
                </p:nvSpPr>
                <p:spPr>
                  <a:xfrm>
                    <a:off x="5477417" y="4633912"/>
                    <a:ext cx="133350" cy="133350"/>
                  </a:xfrm>
                  <a:custGeom>
                    <a:avLst/>
                    <a:gdLst>
                      <a:gd name="connsiteX0" fmla="*/ 66675 w 133350"/>
                      <a:gd name="connsiteY0" fmla="*/ 0 h 133350"/>
                      <a:gd name="connsiteX1" fmla="*/ 0 w 133350"/>
                      <a:gd name="connsiteY1" fmla="*/ 66675 h 133350"/>
                      <a:gd name="connsiteX2" fmla="*/ 66675 w 133350"/>
                      <a:gd name="connsiteY2" fmla="*/ 133350 h 133350"/>
                      <a:gd name="connsiteX3" fmla="*/ 133350 w 133350"/>
                      <a:gd name="connsiteY3" fmla="*/ 66675 h 133350"/>
                      <a:gd name="connsiteX4" fmla="*/ 66675 w 133350"/>
                      <a:gd name="connsiteY4" fmla="*/ 0 h 133350"/>
                      <a:gd name="connsiteX5" fmla="*/ 66675 w 133350"/>
                      <a:gd name="connsiteY5" fmla="*/ 114300 h 133350"/>
                      <a:gd name="connsiteX6" fmla="*/ 19050 w 133350"/>
                      <a:gd name="connsiteY6" fmla="*/ 66675 h 133350"/>
                      <a:gd name="connsiteX7" fmla="*/ 66675 w 133350"/>
                      <a:gd name="connsiteY7" fmla="*/ 19050 h 133350"/>
                      <a:gd name="connsiteX8" fmla="*/ 114300 w 133350"/>
                      <a:gd name="connsiteY8" fmla="*/ 66675 h 133350"/>
                      <a:gd name="connsiteX9" fmla="*/ 66675 w 133350"/>
                      <a:gd name="connsiteY9" fmla="*/ 11430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3350" h="133350">
                        <a:moveTo>
                          <a:pt x="66675" y="0"/>
                        </a:moveTo>
                        <a:cubicBezTo>
                          <a:pt x="29918" y="0"/>
                          <a:pt x="0" y="29918"/>
                          <a:pt x="0" y="66675"/>
                        </a:cubicBezTo>
                        <a:cubicBezTo>
                          <a:pt x="0" y="103432"/>
                          <a:pt x="29918" y="133350"/>
                          <a:pt x="66675" y="133350"/>
                        </a:cubicBezTo>
                        <a:cubicBezTo>
                          <a:pt x="103432" y="133350"/>
                          <a:pt x="133350" y="103432"/>
                          <a:pt x="133350" y="66675"/>
                        </a:cubicBezTo>
                        <a:cubicBezTo>
                          <a:pt x="133350" y="29918"/>
                          <a:pt x="103432" y="0"/>
                          <a:pt x="66675" y="0"/>
                        </a:cubicBezTo>
                        <a:close/>
                        <a:moveTo>
                          <a:pt x="66675" y="114300"/>
                        </a:moveTo>
                        <a:cubicBezTo>
                          <a:pt x="40415" y="114300"/>
                          <a:pt x="19050" y="92935"/>
                          <a:pt x="19050" y="66675"/>
                        </a:cubicBezTo>
                        <a:cubicBezTo>
                          <a:pt x="19050" y="40415"/>
                          <a:pt x="40415" y="19050"/>
                          <a:pt x="66675" y="19050"/>
                        </a:cubicBezTo>
                        <a:cubicBezTo>
                          <a:pt x="92935" y="19050"/>
                          <a:pt x="114300" y="40415"/>
                          <a:pt x="114300" y="66675"/>
                        </a:cubicBezTo>
                        <a:cubicBezTo>
                          <a:pt x="114300" y="92935"/>
                          <a:pt x="92935" y="114300"/>
                          <a:pt x="66675" y="11430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DC30301-75D7-47FE-A9CC-FC028C3E3B2E}"/>
                      </a:ext>
                    </a:extLst>
                  </p:cNvPr>
                  <p:cNvSpPr/>
                  <p:nvPr/>
                </p:nvSpPr>
                <p:spPr>
                  <a:xfrm>
                    <a:off x="5359741" y="4519612"/>
                    <a:ext cx="365293" cy="521560"/>
                  </a:xfrm>
                  <a:custGeom>
                    <a:avLst/>
                    <a:gdLst>
                      <a:gd name="connsiteX0" fmla="*/ 311824 w 365293"/>
                      <a:gd name="connsiteY0" fmla="*/ 53502 h 521560"/>
                      <a:gd name="connsiteX1" fmla="*/ 182665 w 365293"/>
                      <a:gd name="connsiteY1" fmla="*/ 0 h 521560"/>
                      <a:gd name="connsiteX2" fmla="*/ 53506 w 365293"/>
                      <a:gd name="connsiteY2" fmla="*/ 53502 h 521560"/>
                      <a:gd name="connsiteX3" fmla="*/ 36323 w 365293"/>
                      <a:gd name="connsiteY3" fmla="*/ 310220 h 521560"/>
                      <a:gd name="connsiteX4" fmla="*/ 182665 w 365293"/>
                      <a:gd name="connsiteY4" fmla="*/ 521560 h 521560"/>
                      <a:gd name="connsiteX5" fmla="*/ 328788 w 365293"/>
                      <a:gd name="connsiteY5" fmla="*/ 310515 h 521560"/>
                      <a:gd name="connsiteX6" fmla="*/ 311824 w 365293"/>
                      <a:gd name="connsiteY6" fmla="*/ 53502 h 521560"/>
                      <a:gd name="connsiteX7" fmla="*/ 313339 w 365293"/>
                      <a:gd name="connsiteY7" fmla="*/ 299380 h 521560"/>
                      <a:gd name="connsiteX8" fmla="*/ 182665 w 365293"/>
                      <a:gd name="connsiteY8" fmla="*/ 488090 h 521560"/>
                      <a:gd name="connsiteX9" fmla="*/ 51782 w 365293"/>
                      <a:gd name="connsiteY9" fmla="*/ 299085 h 521560"/>
                      <a:gd name="connsiteX10" fmla="*/ 66984 w 365293"/>
                      <a:gd name="connsiteY10" fmla="*/ 66970 h 521560"/>
                      <a:gd name="connsiteX11" fmla="*/ 182665 w 365293"/>
                      <a:gd name="connsiteY11" fmla="*/ 19050 h 521560"/>
                      <a:gd name="connsiteX12" fmla="*/ 298356 w 365293"/>
                      <a:gd name="connsiteY12" fmla="*/ 66970 h 521560"/>
                      <a:gd name="connsiteX13" fmla="*/ 313339 w 365293"/>
                      <a:gd name="connsiteY13" fmla="*/ 299380 h 521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65293" h="521560">
                        <a:moveTo>
                          <a:pt x="311824" y="53502"/>
                        </a:moveTo>
                        <a:cubicBezTo>
                          <a:pt x="277325" y="19002"/>
                          <a:pt x="231452" y="0"/>
                          <a:pt x="182665" y="0"/>
                        </a:cubicBezTo>
                        <a:cubicBezTo>
                          <a:pt x="133869" y="0"/>
                          <a:pt x="88006" y="19002"/>
                          <a:pt x="53506" y="53502"/>
                        </a:cubicBezTo>
                        <a:cubicBezTo>
                          <a:pt x="-10340" y="117338"/>
                          <a:pt x="-18274" y="237449"/>
                          <a:pt x="36323" y="310220"/>
                        </a:cubicBezTo>
                        <a:lnTo>
                          <a:pt x="182665" y="521560"/>
                        </a:lnTo>
                        <a:lnTo>
                          <a:pt x="328788" y="310515"/>
                        </a:lnTo>
                        <a:cubicBezTo>
                          <a:pt x="383605" y="237449"/>
                          <a:pt x="375670" y="117338"/>
                          <a:pt x="311824" y="53502"/>
                        </a:cubicBezTo>
                        <a:close/>
                        <a:moveTo>
                          <a:pt x="313339" y="299380"/>
                        </a:moveTo>
                        <a:lnTo>
                          <a:pt x="182665" y="488090"/>
                        </a:lnTo>
                        <a:lnTo>
                          <a:pt x="51782" y="299085"/>
                        </a:lnTo>
                        <a:cubicBezTo>
                          <a:pt x="2262" y="233058"/>
                          <a:pt x="9358" y="124587"/>
                          <a:pt x="66984" y="66970"/>
                        </a:cubicBezTo>
                        <a:cubicBezTo>
                          <a:pt x="97883" y="36071"/>
                          <a:pt x="138964" y="19050"/>
                          <a:pt x="182665" y="19050"/>
                        </a:cubicBezTo>
                        <a:cubicBezTo>
                          <a:pt x="226366" y="19050"/>
                          <a:pt x="267447" y="36071"/>
                          <a:pt x="298356" y="66970"/>
                        </a:cubicBezTo>
                        <a:cubicBezTo>
                          <a:pt x="355982" y="124587"/>
                          <a:pt x="363078" y="233058"/>
                          <a:pt x="313339" y="29938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8496A2-A72C-4013-B5CD-5EF8C984EC40}"/>
                </a:ext>
              </a:extLst>
            </p:cNvPr>
            <p:cNvSpPr txBox="1"/>
            <p:nvPr/>
          </p:nvSpPr>
          <p:spPr>
            <a:xfrm>
              <a:off x="3381365" y="5194428"/>
              <a:ext cx="2590707" cy="520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QR</a:t>
              </a:r>
              <a:r>
                <a:rPr lang="ko-KR" altLang="en-US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코드를 인식한 곳의</a:t>
              </a:r>
              <a:endPara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4B2F5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GPS</a:t>
              </a:r>
              <a:r>
                <a:rPr lang="ko-KR" altLang="en-US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4B2F5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상 위치 정보</a:t>
              </a:r>
              <a:endParaRPr 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73A022D-F1DB-40B1-A33A-FA19140C8D5A}"/>
                </a:ext>
              </a:extLst>
            </p:cNvPr>
            <p:cNvSpPr/>
            <p:nvPr/>
          </p:nvSpPr>
          <p:spPr>
            <a:xfrm>
              <a:off x="3749180" y="3228810"/>
              <a:ext cx="1855078" cy="1855078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4083D8-8BFD-462F-AADC-E7B6B508562F}"/>
                </a:ext>
              </a:extLst>
            </p:cNvPr>
            <p:cNvSpPr txBox="1"/>
            <p:nvPr/>
          </p:nvSpPr>
          <p:spPr>
            <a:xfrm>
              <a:off x="3300155" y="3658589"/>
              <a:ext cx="369012" cy="1017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4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=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≠</a:t>
              </a:r>
              <a:endParaRPr lang="en-US" sz="2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D794DA0-75CF-436C-A4BE-F21765305298}"/>
              </a:ext>
            </a:extLst>
          </p:cNvPr>
          <p:cNvGrpSpPr/>
          <p:nvPr/>
        </p:nvGrpSpPr>
        <p:grpSpPr>
          <a:xfrm>
            <a:off x="9336867" y="3215698"/>
            <a:ext cx="930328" cy="930328"/>
            <a:chOff x="2871784" y="3624160"/>
            <a:chExt cx="930328" cy="930328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0729339-CE8D-4426-9AFB-F031668371BF}"/>
                </a:ext>
              </a:extLst>
            </p:cNvPr>
            <p:cNvSpPr/>
            <p:nvPr/>
          </p:nvSpPr>
          <p:spPr>
            <a:xfrm>
              <a:off x="2871784" y="3624160"/>
              <a:ext cx="930328" cy="930328"/>
            </a:xfrm>
            <a:prstGeom prst="ellipse">
              <a:avLst/>
            </a:prstGeom>
            <a:noFill/>
            <a:ln>
              <a:solidFill>
                <a:srgbClr val="B3C8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8419AF5-3E39-4B2F-BBEC-CF1B9254A3EE}"/>
                </a:ext>
              </a:extLst>
            </p:cNvPr>
            <p:cNvSpPr txBox="1"/>
            <p:nvPr/>
          </p:nvSpPr>
          <p:spPr>
            <a:xfrm>
              <a:off x="2900412" y="3854419"/>
              <a:ext cx="849913" cy="490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방문기록에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정상 기록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3D8F545-BB6C-4567-904F-14A28C249CB8}"/>
              </a:ext>
            </a:extLst>
          </p:cNvPr>
          <p:cNvGrpSpPr/>
          <p:nvPr/>
        </p:nvGrpSpPr>
        <p:grpSpPr>
          <a:xfrm>
            <a:off x="9325287" y="4679489"/>
            <a:ext cx="930328" cy="930328"/>
            <a:chOff x="2871784" y="3624160"/>
            <a:chExt cx="930328" cy="930328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8F8FA96-3B07-4A04-8BA0-858B35832EA0}"/>
                </a:ext>
              </a:extLst>
            </p:cNvPr>
            <p:cNvSpPr/>
            <p:nvPr/>
          </p:nvSpPr>
          <p:spPr>
            <a:xfrm>
              <a:off x="2871784" y="3624160"/>
              <a:ext cx="930328" cy="930328"/>
            </a:xfrm>
            <a:prstGeom prst="ellipse">
              <a:avLst/>
            </a:prstGeom>
            <a:noFill/>
            <a:ln>
              <a:solidFill>
                <a:srgbClr val="2932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70C3C62-8DDD-415E-B2D6-814D268039F9}"/>
                </a:ext>
              </a:extLst>
            </p:cNvPr>
            <p:cNvSpPr txBox="1"/>
            <p:nvPr/>
          </p:nvSpPr>
          <p:spPr>
            <a:xfrm>
              <a:off x="3033462" y="3854419"/>
              <a:ext cx="583813" cy="490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경고창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표시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66F4F93-F05A-42EE-91FC-6A23BBC37D88}"/>
              </a:ext>
            </a:extLst>
          </p:cNvPr>
          <p:cNvSpPr txBox="1"/>
          <p:nvPr/>
        </p:nvSpPr>
        <p:spPr>
          <a:xfrm>
            <a:off x="8506677" y="5714507"/>
            <a:ext cx="2590707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“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위치 정보가 일치하지 않습니다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.”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16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3591EE0-185C-4172-9AD3-4104F4EFF290}"/>
              </a:ext>
            </a:extLst>
          </p:cNvPr>
          <p:cNvSpPr txBox="1"/>
          <p:nvPr/>
        </p:nvSpPr>
        <p:spPr>
          <a:xfrm>
            <a:off x="786942" y="1112808"/>
            <a:ext cx="2635658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관리자를 위한 웹 사이트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DE1BA5-01B7-4A89-8829-20DA6F02B81D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25C704-9FC2-4B8E-83EB-54C8ABF28380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F369E-1FA1-4F51-9DD7-86A1D304EBE7}"/>
              </a:ext>
            </a:extLst>
          </p:cNvPr>
          <p:cNvSpPr txBox="1"/>
          <p:nvPr/>
        </p:nvSpPr>
        <p:spPr>
          <a:xfrm>
            <a:off x="4170104" y="6072038"/>
            <a:ext cx="344196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확진자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발생 시 알림을 보낼 수 있는 관리자 웹사이트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97BBBF65-2630-4022-BA9C-2BF95C9DD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29" y="1854173"/>
            <a:ext cx="7166119" cy="403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86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3591EE0-185C-4172-9AD3-4104F4EFF290}"/>
              </a:ext>
            </a:extLst>
          </p:cNvPr>
          <p:cNvSpPr txBox="1"/>
          <p:nvPr/>
        </p:nvSpPr>
        <p:spPr>
          <a:xfrm>
            <a:off x="786942" y="1112808"/>
            <a:ext cx="2895536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사업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&amp;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홍보 계획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DE1BA5-01B7-4A89-8829-20DA6F02B81D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25C704-9FC2-4B8E-83EB-54C8ABF28380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06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ECA60B-4232-47DD-AA3C-F6E4148F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74" y="4187435"/>
            <a:ext cx="1996312" cy="422039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ED316D-AED5-4D47-A5D1-B4D4B5B277AE}"/>
              </a:ext>
            </a:extLst>
          </p:cNvPr>
          <p:cNvSpPr/>
          <p:nvPr/>
        </p:nvSpPr>
        <p:spPr>
          <a:xfrm>
            <a:off x="6519034" y="1159276"/>
            <a:ext cx="1341241" cy="1172268"/>
          </a:xfrm>
          <a:prstGeom prst="rect">
            <a:avLst/>
          </a:prstGeom>
          <a:solidFill>
            <a:srgbClr val="B3C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6628AAD-2AC5-4B3B-8082-784BAC0AA734}"/>
              </a:ext>
            </a:extLst>
          </p:cNvPr>
          <p:cNvSpPr/>
          <p:nvPr/>
        </p:nvSpPr>
        <p:spPr>
          <a:xfrm>
            <a:off x="6519034" y="3503813"/>
            <a:ext cx="1341241" cy="1172268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7CE5963-F47E-4C58-942D-D6C2E4405627}"/>
              </a:ext>
            </a:extLst>
          </p:cNvPr>
          <p:cNvSpPr/>
          <p:nvPr/>
        </p:nvSpPr>
        <p:spPr>
          <a:xfrm>
            <a:off x="6519034" y="2331544"/>
            <a:ext cx="1341241" cy="1172268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0B324C9-AB3F-48C3-9372-EF69BE07329B}"/>
              </a:ext>
            </a:extLst>
          </p:cNvPr>
          <p:cNvSpPr/>
          <p:nvPr/>
        </p:nvSpPr>
        <p:spPr>
          <a:xfrm>
            <a:off x="6519034" y="4676081"/>
            <a:ext cx="1341241" cy="1172268"/>
          </a:xfrm>
          <a:prstGeom prst="rect">
            <a:avLst/>
          </a:prstGeom>
          <a:solidFill>
            <a:srgbClr val="8A9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그래픽 10">
            <a:extLst>
              <a:ext uri="{FF2B5EF4-FFF2-40B4-BE49-F238E27FC236}">
                <a16:creationId xmlns:a16="http://schemas.microsoft.com/office/drawing/2014/main" id="{C9FA0063-C23A-4CD7-8B55-09433B3B549A}"/>
              </a:ext>
            </a:extLst>
          </p:cNvPr>
          <p:cNvGrpSpPr/>
          <p:nvPr/>
        </p:nvGrpSpPr>
        <p:grpSpPr>
          <a:xfrm>
            <a:off x="6953497" y="2681521"/>
            <a:ext cx="472314" cy="472314"/>
            <a:chOff x="5971821" y="3856025"/>
            <a:chExt cx="571500" cy="571500"/>
          </a:xfrm>
          <a:solidFill>
            <a:schemeClr val="bg1"/>
          </a:solidFill>
        </p:grpSpPr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8ED112A-7D01-4FC7-B1B4-CE71F45E7E84}"/>
                </a:ext>
              </a:extLst>
            </p:cNvPr>
            <p:cNvSpPr/>
            <p:nvPr/>
          </p:nvSpPr>
          <p:spPr>
            <a:xfrm>
              <a:off x="5971821" y="3951275"/>
              <a:ext cx="571500" cy="381000"/>
            </a:xfrm>
            <a:custGeom>
              <a:avLst/>
              <a:gdLst>
                <a:gd name="connsiteX0" fmla="*/ 485546 w 571500"/>
                <a:gd name="connsiteY0" fmla="*/ 154248 h 381000"/>
                <a:gd name="connsiteX1" fmla="*/ 324660 w 571500"/>
                <a:gd name="connsiteY1" fmla="*/ 0 h 381000"/>
                <a:gd name="connsiteX2" fmla="*/ 191824 w 571500"/>
                <a:gd name="connsiteY2" fmla="*/ 66751 h 381000"/>
                <a:gd name="connsiteX3" fmla="*/ 189633 w 571500"/>
                <a:gd name="connsiteY3" fmla="*/ 65780 h 381000"/>
                <a:gd name="connsiteX4" fmla="*/ 183880 w 571500"/>
                <a:gd name="connsiteY4" fmla="*/ 63217 h 381000"/>
                <a:gd name="connsiteX5" fmla="*/ 180613 w 571500"/>
                <a:gd name="connsiteY5" fmla="*/ 62017 h 381000"/>
                <a:gd name="connsiteX6" fmla="*/ 174717 w 571500"/>
                <a:gd name="connsiteY6" fmla="*/ 60198 h 381000"/>
                <a:gd name="connsiteX7" fmla="*/ 171431 w 571500"/>
                <a:gd name="connsiteY7" fmla="*/ 59350 h 381000"/>
                <a:gd name="connsiteX8" fmla="*/ 164887 w 571500"/>
                <a:gd name="connsiteY8" fmla="*/ 58160 h 381000"/>
                <a:gd name="connsiteX9" fmla="*/ 162011 w 571500"/>
                <a:gd name="connsiteY9" fmla="*/ 57721 h 381000"/>
                <a:gd name="connsiteX10" fmla="*/ 152400 w 571500"/>
                <a:gd name="connsiteY10" fmla="*/ 57150 h 381000"/>
                <a:gd name="connsiteX11" fmla="*/ 66675 w 571500"/>
                <a:gd name="connsiteY11" fmla="*/ 142875 h 381000"/>
                <a:gd name="connsiteX12" fmla="*/ 66827 w 571500"/>
                <a:gd name="connsiteY12" fmla="*/ 146466 h 381000"/>
                <a:gd name="connsiteX13" fmla="*/ 66827 w 571500"/>
                <a:gd name="connsiteY13" fmla="*/ 146504 h 381000"/>
                <a:gd name="connsiteX14" fmla="*/ 0 w 571500"/>
                <a:gd name="connsiteY14" fmla="*/ 258642 h 381000"/>
                <a:gd name="connsiteX15" fmla="*/ 122349 w 571500"/>
                <a:gd name="connsiteY15" fmla="*/ 381000 h 381000"/>
                <a:gd name="connsiteX16" fmla="*/ 355787 w 571500"/>
                <a:gd name="connsiteY16" fmla="*/ 381000 h 381000"/>
                <a:gd name="connsiteX17" fmla="*/ 358750 w 571500"/>
                <a:gd name="connsiteY17" fmla="*/ 380867 h 381000"/>
                <a:gd name="connsiteX18" fmla="*/ 359340 w 571500"/>
                <a:gd name="connsiteY18" fmla="*/ 380790 h 381000"/>
                <a:gd name="connsiteX19" fmla="*/ 360617 w 571500"/>
                <a:gd name="connsiteY19" fmla="*/ 380867 h 381000"/>
                <a:gd name="connsiteX20" fmla="*/ 363560 w 571500"/>
                <a:gd name="connsiteY20" fmla="*/ 381000 h 381000"/>
                <a:gd name="connsiteX21" fmla="*/ 456933 w 571500"/>
                <a:gd name="connsiteY21" fmla="*/ 381000 h 381000"/>
                <a:gd name="connsiteX22" fmla="*/ 571500 w 571500"/>
                <a:gd name="connsiteY22" fmla="*/ 266433 h 381000"/>
                <a:gd name="connsiteX23" fmla="*/ 485546 w 571500"/>
                <a:gd name="connsiteY23" fmla="*/ 154248 h 381000"/>
                <a:gd name="connsiteX24" fmla="*/ 456933 w 571500"/>
                <a:gd name="connsiteY24" fmla="*/ 361950 h 381000"/>
                <a:gd name="connsiteX25" fmla="*/ 363560 w 571500"/>
                <a:gd name="connsiteY25" fmla="*/ 361950 h 381000"/>
                <a:gd name="connsiteX26" fmla="*/ 361902 w 571500"/>
                <a:gd name="connsiteY26" fmla="*/ 361864 h 381000"/>
                <a:gd name="connsiteX27" fmla="*/ 359321 w 571500"/>
                <a:gd name="connsiteY27" fmla="*/ 361760 h 381000"/>
                <a:gd name="connsiteX28" fmla="*/ 357435 w 571500"/>
                <a:gd name="connsiteY28" fmla="*/ 361864 h 381000"/>
                <a:gd name="connsiteX29" fmla="*/ 355787 w 571500"/>
                <a:gd name="connsiteY29" fmla="*/ 361950 h 381000"/>
                <a:gd name="connsiteX30" fmla="*/ 122349 w 571500"/>
                <a:gd name="connsiteY30" fmla="*/ 361950 h 381000"/>
                <a:gd name="connsiteX31" fmla="*/ 19050 w 571500"/>
                <a:gd name="connsiteY31" fmla="*/ 258642 h 381000"/>
                <a:gd name="connsiteX32" fmla="*/ 80324 w 571500"/>
                <a:gd name="connsiteY32" fmla="*/ 160982 h 381000"/>
                <a:gd name="connsiteX33" fmla="*/ 85725 w 571500"/>
                <a:gd name="connsiteY33" fmla="*/ 158401 h 381000"/>
                <a:gd name="connsiteX34" fmla="*/ 85725 w 571500"/>
                <a:gd name="connsiteY34" fmla="*/ 152400 h 381000"/>
                <a:gd name="connsiteX35" fmla="*/ 85868 w 571500"/>
                <a:gd name="connsiteY35" fmla="*/ 148723 h 381000"/>
                <a:gd name="connsiteX36" fmla="*/ 85954 w 571500"/>
                <a:gd name="connsiteY36" fmla="*/ 147199 h 381000"/>
                <a:gd name="connsiteX37" fmla="*/ 85839 w 571500"/>
                <a:gd name="connsiteY37" fmla="*/ 145199 h 381000"/>
                <a:gd name="connsiteX38" fmla="*/ 85725 w 571500"/>
                <a:gd name="connsiteY38" fmla="*/ 142875 h 381000"/>
                <a:gd name="connsiteX39" fmla="*/ 152400 w 571500"/>
                <a:gd name="connsiteY39" fmla="*/ 76200 h 381000"/>
                <a:gd name="connsiteX40" fmla="*/ 161134 w 571500"/>
                <a:gd name="connsiteY40" fmla="*/ 76838 h 381000"/>
                <a:gd name="connsiteX41" fmla="*/ 163354 w 571500"/>
                <a:gd name="connsiteY41" fmla="*/ 77181 h 381000"/>
                <a:gd name="connsiteX42" fmla="*/ 170869 w 571500"/>
                <a:gd name="connsiteY42" fmla="*/ 78867 h 381000"/>
                <a:gd name="connsiteX43" fmla="*/ 171879 w 571500"/>
                <a:gd name="connsiteY43" fmla="*/ 79124 h 381000"/>
                <a:gd name="connsiteX44" fmla="*/ 179832 w 571500"/>
                <a:gd name="connsiteY44" fmla="*/ 82182 h 381000"/>
                <a:gd name="connsiteX45" fmla="*/ 181832 w 571500"/>
                <a:gd name="connsiteY45" fmla="*/ 83144 h 381000"/>
                <a:gd name="connsiteX46" fmla="*/ 188519 w 571500"/>
                <a:gd name="connsiteY46" fmla="*/ 86916 h 381000"/>
                <a:gd name="connsiteX47" fmla="*/ 219075 w 571500"/>
                <a:gd name="connsiteY47" fmla="*/ 142875 h 381000"/>
                <a:gd name="connsiteX48" fmla="*/ 228600 w 571500"/>
                <a:gd name="connsiteY48" fmla="*/ 152400 h 381000"/>
                <a:gd name="connsiteX49" fmla="*/ 238125 w 571500"/>
                <a:gd name="connsiteY49" fmla="*/ 142875 h 381000"/>
                <a:gd name="connsiteX50" fmla="*/ 207645 w 571500"/>
                <a:gd name="connsiteY50" fmla="*/ 77429 h 381000"/>
                <a:gd name="connsiteX51" fmla="*/ 324660 w 571500"/>
                <a:gd name="connsiteY51" fmla="*/ 19050 h 381000"/>
                <a:gd name="connsiteX52" fmla="*/ 466087 w 571500"/>
                <a:gd name="connsiteY52" fmla="*/ 151333 h 381000"/>
                <a:gd name="connsiteX53" fmla="*/ 427196 w 571500"/>
                <a:gd name="connsiteY53" fmla="*/ 152514 h 381000"/>
                <a:gd name="connsiteX54" fmla="*/ 419214 w 571500"/>
                <a:gd name="connsiteY54" fmla="*/ 163363 h 381000"/>
                <a:gd name="connsiteX55" fmla="*/ 428615 w 571500"/>
                <a:gd name="connsiteY55" fmla="*/ 171460 h 381000"/>
                <a:gd name="connsiteX56" fmla="*/ 430054 w 571500"/>
                <a:gd name="connsiteY56" fmla="*/ 171345 h 381000"/>
                <a:gd name="connsiteX57" fmla="*/ 474669 w 571500"/>
                <a:gd name="connsiteY57" fmla="*/ 171326 h 381000"/>
                <a:gd name="connsiteX58" fmla="*/ 552450 w 571500"/>
                <a:gd name="connsiteY58" fmla="*/ 266433 h 381000"/>
                <a:gd name="connsiteX59" fmla="*/ 456933 w 571500"/>
                <a:gd name="connsiteY59" fmla="*/ 36195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71500" h="381000">
                  <a:moveTo>
                    <a:pt x="485546" y="154248"/>
                  </a:moveTo>
                  <a:cubicBezTo>
                    <a:pt x="480508" y="68523"/>
                    <a:pt x="409842" y="0"/>
                    <a:pt x="324660" y="0"/>
                  </a:cubicBezTo>
                  <a:cubicBezTo>
                    <a:pt x="272939" y="0"/>
                    <a:pt x="222856" y="25365"/>
                    <a:pt x="191824" y="66751"/>
                  </a:cubicBezTo>
                  <a:cubicBezTo>
                    <a:pt x="191110" y="66380"/>
                    <a:pt x="190357" y="66123"/>
                    <a:pt x="189633" y="65780"/>
                  </a:cubicBezTo>
                  <a:cubicBezTo>
                    <a:pt x="187747" y="64865"/>
                    <a:pt x="185833" y="63998"/>
                    <a:pt x="183880" y="63217"/>
                  </a:cubicBezTo>
                  <a:cubicBezTo>
                    <a:pt x="182794" y="62789"/>
                    <a:pt x="181708" y="62398"/>
                    <a:pt x="180613" y="62017"/>
                  </a:cubicBezTo>
                  <a:cubicBezTo>
                    <a:pt x="178679" y="61341"/>
                    <a:pt x="176717" y="60741"/>
                    <a:pt x="174717" y="60198"/>
                  </a:cubicBezTo>
                  <a:cubicBezTo>
                    <a:pt x="173622" y="59903"/>
                    <a:pt x="172536" y="59598"/>
                    <a:pt x="171431" y="59350"/>
                  </a:cubicBezTo>
                  <a:cubicBezTo>
                    <a:pt x="169288" y="58865"/>
                    <a:pt x="167097" y="58493"/>
                    <a:pt x="164887" y="58160"/>
                  </a:cubicBezTo>
                  <a:cubicBezTo>
                    <a:pt x="163925" y="58017"/>
                    <a:pt x="162982" y="57826"/>
                    <a:pt x="162011" y="57721"/>
                  </a:cubicBezTo>
                  <a:cubicBezTo>
                    <a:pt x="158848" y="57369"/>
                    <a:pt x="155648" y="57150"/>
                    <a:pt x="152400" y="57150"/>
                  </a:cubicBezTo>
                  <a:cubicBezTo>
                    <a:pt x="105127" y="57150"/>
                    <a:pt x="66675" y="95602"/>
                    <a:pt x="66675" y="142875"/>
                  </a:cubicBezTo>
                  <a:cubicBezTo>
                    <a:pt x="66675" y="144085"/>
                    <a:pt x="66751" y="145275"/>
                    <a:pt x="66827" y="146466"/>
                  </a:cubicBezTo>
                  <a:lnTo>
                    <a:pt x="66827" y="146504"/>
                  </a:lnTo>
                  <a:cubicBezTo>
                    <a:pt x="27213" y="168107"/>
                    <a:pt x="0" y="213350"/>
                    <a:pt x="0" y="258642"/>
                  </a:cubicBezTo>
                  <a:cubicBezTo>
                    <a:pt x="0" y="326107"/>
                    <a:pt x="54883" y="381000"/>
                    <a:pt x="122349" y="381000"/>
                  </a:cubicBezTo>
                  <a:lnTo>
                    <a:pt x="355787" y="381000"/>
                  </a:lnTo>
                  <a:cubicBezTo>
                    <a:pt x="356778" y="381000"/>
                    <a:pt x="357759" y="380943"/>
                    <a:pt x="358750" y="380867"/>
                  </a:cubicBezTo>
                  <a:lnTo>
                    <a:pt x="359340" y="380790"/>
                  </a:lnTo>
                  <a:lnTo>
                    <a:pt x="360617" y="380867"/>
                  </a:lnTo>
                  <a:cubicBezTo>
                    <a:pt x="361588" y="380943"/>
                    <a:pt x="362560" y="381000"/>
                    <a:pt x="363560" y="381000"/>
                  </a:cubicBezTo>
                  <a:lnTo>
                    <a:pt x="456933" y="381000"/>
                  </a:lnTo>
                  <a:cubicBezTo>
                    <a:pt x="520103" y="381000"/>
                    <a:pt x="571500" y="329603"/>
                    <a:pt x="571500" y="266433"/>
                  </a:cubicBezTo>
                  <a:cubicBezTo>
                    <a:pt x="571500" y="214151"/>
                    <a:pt x="535048" y="167259"/>
                    <a:pt x="485546" y="154248"/>
                  </a:cubicBezTo>
                  <a:close/>
                  <a:moveTo>
                    <a:pt x="456933" y="361950"/>
                  </a:moveTo>
                  <a:lnTo>
                    <a:pt x="363560" y="361950"/>
                  </a:lnTo>
                  <a:cubicBezTo>
                    <a:pt x="362998" y="361950"/>
                    <a:pt x="362455" y="361902"/>
                    <a:pt x="361902" y="361864"/>
                  </a:cubicBezTo>
                  <a:lnTo>
                    <a:pt x="359321" y="361760"/>
                  </a:lnTo>
                  <a:lnTo>
                    <a:pt x="357435" y="361864"/>
                  </a:lnTo>
                  <a:cubicBezTo>
                    <a:pt x="356892" y="361902"/>
                    <a:pt x="356340" y="361950"/>
                    <a:pt x="355787" y="361950"/>
                  </a:cubicBezTo>
                  <a:lnTo>
                    <a:pt x="122349" y="361950"/>
                  </a:lnTo>
                  <a:cubicBezTo>
                    <a:pt x="65389" y="361950"/>
                    <a:pt x="19050" y="315611"/>
                    <a:pt x="19050" y="258642"/>
                  </a:cubicBezTo>
                  <a:cubicBezTo>
                    <a:pt x="19050" y="219075"/>
                    <a:pt x="44815" y="178003"/>
                    <a:pt x="80324" y="160982"/>
                  </a:cubicBezTo>
                  <a:lnTo>
                    <a:pt x="85725" y="158401"/>
                  </a:lnTo>
                  <a:lnTo>
                    <a:pt x="85725" y="152400"/>
                  </a:lnTo>
                  <a:cubicBezTo>
                    <a:pt x="85725" y="151190"/>
                    <a:pt x="85801" y="149962"/>
                    <a:pt x="85868" y="148723"/>
                  </a:cubicBezTo>
                  <a:lnTo>
                    <a:pt x="85954" y="147199"/>
                  </a:lnTo>
                  <a:lnTo>
                    <a:pt x="85839" y="145199"/>
                  </a:lnTo>
                  <a:cubicBezTo>
                    <a:pt x="85782" y="144428"/>
                    <a:pt x="85725" y="143656"/>
                    <a:pt x="85725" y="142875"/>
                  </a:cubicBezTo>
                  <a:cubicBezTo>
                    <a:pt x="85725" y="106118"/>
                    <a:pt x="115643" y="76200"/>
                    <a:pt x="152400" y="76200"/>
                  </a:cubicBezTo>
                  <a:cubicBezTo>
                    <a:pt x="155343" y="76200"/>
                    <a:pt x="158248" y="76457"/>
                    <a:pt x="161134" y="76838"/>
                  </a:cubicBezTo>
                  <a:cubicBezTo>
                    <a:pt x="161877" y="76933"/>
                    <a:pt x="162620" y="77057"/>
                    <a:pt x="163354" y="77181"/>
                  </a:cubicBezTo>
                  <a:cubicBezTo>
                    <a:pt x="165897" y="77600"/>
                    <a:pt x="168402" y="78153"/>
                    <a:pt x="170869" y="78867"/>
                  </a:cubicBezTo>
                  <a:cubicBezTo>
                    <a:pt x="171202" y="78962"/>
                    <a:pt x="171545" y="79029"/>
                    <a:pt x="171879" y="79124"/>
                  </a:cubicBezTo>
                  <a:cubicBezTo>
                    <a:pt x="174593" y="79953"/>
                    <a:pt x="177241" y="81001"/>
                    <a:pt x="179832" y="82182"/>
                  </a:cubicBezTo>
                  <a:cubicBezTo>
                    <a:pt x="180508" y="82487"/>
                    <a:pt x="181166" y="82820"/>
                    <a:pt x="181832" y="83144"/>
                  </a:cubicBezTo>
                  <a:cubicBezTo>
                    <a:pt x="184118" y="84277"/>
                    <a:pt x="186357" y="85515"/>
                    <a:pt x="188519" y="86916"/>
                  </a:cubicBezTo>
                  <a:cubicBezTo>
                    <a:pt x="206873" y="98803"/>
                    <a:pt x="219075" y="119424"/>
                    <a:pt x="219075" y="142875"/>
                  </a:cubicBezTo>
                  <a:cubicBezTo>
                    <a:pt x="219075" y="148142"/>
                    <a:pt x="223333" y="152400"/>
                    <a:pt x="228600" y="152400"/>
                  </a:cubicBezTo>
                  <a:cubicBezTo>
                    <a:pt x="233867" y="152400"/>
                    <a:pt x="238125" y="148142"/>
                    <a:pt x="238125" y="142875"/>
                  </a:cubicBezTo>
                  <a:cubicBezTo>
                    <a:pt x="238125" y="116643"/>
                    <a:pt x="226257" y="93164"/>
                    <a:pt x="207645" y="77429"/>
                  </a:cubicBezTo>
                  <a:cubicBezTo>
                    <a:pt x="234953" y="41710"/>
                    <a:pt x="279921" y="19050"/>
                    <a:pt x="324660" y="19050"/>
                  </a:cubicBezTo>
                  <a:cubicBezTo>
                    <a:pt x="398431" y="19050"/>
                    <a:pt x="459696" y="77486"/>
                    <a:pt x="466087" y="151333"/>
                  </a:cubicBezTo>
                  <a:cubicBezTo>
                    <a:pt x="456352" y="150647"/>
                    <a:pt x="441779" y="150295"/>
                    <a:pt x="427196" y="152514"/>
                  </a:cubicBezTo>
                  <a:cubicBezTo>
                    <a:pt x="421996" y="153305"/>
                    <a:pt x="418424" y="158163"/>
                    <a:pt x="419214" y="163363"/>
                  </a:cubicBezTo>
                  <a:cubicBezTo>
                    <a:pt x="419929" y="168078"/>
                    <a:pt x="423986" y="171460"/>
                    <a:pt x="428615" y="171460"/>
                  </a:cubicBezTo>
                  <a:cubicBezTo>
                    <a:pt x="429092" y="171460"/>
                    <a:pt x="429578" y="171421"/>
                    <a:pt x="430054" y="171345"/>
                  </a:cubicBezTo>
                  <a:cubicBezTo>
                    <a:pt x="451266" y="168135"/>
                    <a:pt x="473373" y="171145"/>
                    <a:pt x="474669" y="171326"/>
                  </a:cubicBezTo>
                  <a:cubicBezTo>
                    <a:pt x="519017" y="179756"/>
                    <a:pt x="552450" y="220609"/>
                    <a:pt x="552450" y="266433"/>
                  </a:cubicBezTo>
                  <a:cubicBezTo>
                    <a:pt x="552450" y="319097"/>
                    <a:pt x="509597" y="361950"/>
                    <a:pt x="456933" y="36195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그래픽 17">
            <a:extLst>
              <a:ext uri="{FF2B5EF4-FFF2-40B4-BE49-F238E27FC236}">
                <a16:creationId xmlns:a16="http://schemas.microsoft.com/office/drawing/2014/main" id="{04F46E36-94EE-4B56-B134-78C6B788BECD}"/>
              </a:ext>
            </a:extLst>
          </p:cNvPr>
          <p:cNvGrpSpPr/>
          <p:nvPr/>
        </p:nvGrpSpPr>
        <p:grpSpPr>
          <a:xfrm>
            <a:off x="6973177" y="1528933"/>
            <a:ext cx="432955" cy="432955"/>
            <a:chOff x="5281612" y="4519612"/>
            <a:chExt cx="523875" cy="523875"/>
          </a:xfrm>
          <a:solidFill>
            <a:schemeClr val="bg1"/>
          </a:solidFill>
        </p:grpSpPr>
        <p:grpSp>
          <p:nvGrpSpPr>
            <p:cNvPr id="110" name="그래픽 17">
              <a:extLst>
                <a:ext uri="{FF2B5EF4-FFF2-40B4-BE49-F238E27FC236}">
                  <a16:creationId xmlns:a16="http://schemas.microsoft.com/office/drawing/2014/main" id="{44993418-B1A0-4B54-B613-EECBC4228E06}"/>
                </a:ext>
              </a:extLst>
            </p:cNvPr>
            <p:cNvGrpSpPr/>
            <p:nvPr/>
          </p:nvGrpSpPr>
          <p:grpSpPr>
            <a:xfrm>
              <a:off x="5359741" y="4519612"/>
              <a:ext cx="365293" cy="521560"/>
              <a:chOff x="5359741" y="4519612"/>
              <a:chExt cx="365293" cy="521560"/>
            </a:xfrm>
            <a:grpFill/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7B15BA2E-8B93-41D8-9B03-724FB7FB3A8F}"/>
                  </a:ext>
                </a:extLst>
              </p:cNvPr>
              <p:cNvSpPr/>
              <p:nvPr/>
            </p:nvSpPr>
            <p:spPr>
              <a:xfrm>
                <a:off x="5477417" y="4633912"/>
                <a:ext cx="133350" cy="133350"/>
              </a:xfrm>
              <a:custGeom>
                <a:avLst/>
                <a:gdLst>
                  <a:gd name="connsiteX0" fmla="*/ 66675 w 133350"/>
                  <a:gd name="connsiteY0" fmla="*/ 0 h 133350"/>
                  <a:gd name="connsiteX1" fmla="*/ 0 w 133350"/>
                  <a:gd name="connsiteY1" fmla="*/ 66675 h 133350"/>
                  <a:gd name="connsiteX2" fmla="*/ 66675 w 133350"/>
                  <a:gd name="connsiteY2" fmla="*/ 133350 h 133350"/>
                  <a:gd name="connsiteX3" fmla="*/ 133350 w 133350"/>
                  <a:gd name="connsiteY3" fmla="*/ 66675 h 133350"/>
                  <a:gd name="connsiteX4" fmla="*/ 66675 w 133350"/>
                  <a:gd name="connsiteY4" fmla="*/ 0 h 133350"/>
                  <a:gd name="connsiteX5" fmla="*/ 66675 w 133350"/>
                  <a:gd name="connsiteY5" fmla="*/ 114300 h 133350"/>
                  <a:gd name="connsiteX6" fmla="*/ 19050 w 133350"/>
                  <a:gd name="connsiteY6" fmla="*/ 66675 h 133350"/>
                  <a:gd name="connsiteX7" fmla="*/ 66675 w 133350"/>
                  <a:gd name="connsiteY7" fmla="*/ 19050 h 133350"/>
                  <a:gd name="connsiteX8" fmla="*/ 114300 w 133350"/>
                  <a:gd name="connsiteY8" fmla="*/ 66675 h 133350"/>
                  <a:gd name="connsiteX9" fmla="*/ 66675 w 133350"/>
                  <a:gd name="connsiteY9" fmla="*/ 11430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133350">
                    <a:moveTo>
                      <a:pt x="66675" y="0"/>
                    </a:moveTo>
                    <a:cubicBezTo>
                      <a:pt x="29918" y="0"/>
                      <a:pt x="0" y="29918"/>
                      <a:pt x="0" y="66675"/>
                    </a:cubicBezTo>
                    <a:cubicBezTo>
                      <a:pt x="0" y="103432"/>
                      <a:pt x="29918" y="133350"/>
                      <a:pt x="66675" y="133350"/>
                    </a:cubicBezTo>
                    <a:cubicBezTo>
                      <a:pt x="103432" y="133350"/>
                      <a:pt x="133350" y="103432"/>
                      <a:pt x="133350" y="66675"/>
                    </a:cubicBezTo>
                    <a:cubicBezTo>
                      <a:pt x="133350" y="29918"/>
                      <a:pt x="103432" y="0"/>
                      <a:pt x="66675" y="0"/>
                    </a:cubicBezTo>
                    <a:close/>
                    <a:moveTo>
                      <a:pt x="66675" y="114300"/>
                    </a:moveTo>
                    <a:cubicBezTo>
                      <a:pt x="40415" y="114300"/>
                      <a:pt x="19050" y="92935"/>
                      <a:pt x="19050" y="66675"/>
                    </a:cubicBezTo>
                    <a:cubicBezTo>
                      <a:pt x="19050" y="40415"/>
                      <a:pt x="40415" y="19050"/>
                      <a:pt x="66675" y="19050"/>
                    </a:cubicBezTo>
                    <a:cubicBezTo>
                      <a:pt x="92935" y="19050"/>
                      <a:pt x="114300" y="40415"/>
                      <a:pt x="114300" y="66675"/>
                    </a:cubicBezTo>
                    <a:cubicBezTo>
                      <a:pt x="114300" y="92935"/>
                      <a:pt x="92935" y="114300"/>
                      <a:pt x="66675" y="11430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DD06759F-9016-4ACF-868F-BF8BDB34C0E0}"/>
                  </a:ext>
                </a:extLst>
              </p:cNvPr>
              <p:cNvSpPr/>
              <p:nvPr/>
            </p:nvSpPr>
            <p:spPr>
              <a:xfrm>
                <a:off x="5359741" y="4519612"/>
                <a:ext cx="365293" cy="521560"/>
              </a:xfrm>
              <a:custGeom>
                <a:avLst/>
                <a:gdLst>
                  <a:gd name="connsiteX0" fmla="*/ 311824 w 365293"/>
                  <a:gd name="connsiteY0" fmla="*/ 53502 h 521560"/>
                  <a:gd name="connsiteX1" fmla="*/ 182665 w 365293"/>
                  <a:gd name="connsiteY1" fmla="*/ 0 h 521560"/>
                  <a:gd name="connsiteX2" fmla="*/ 53506 w 365293"/>
                  <a:gd name="connsiteY2" fmla="*/ 53502 h 521560"/>
                  <a:gd name="connsiteX3" fmla="*/ 36323 w 365293"/>
                  <a:gd name="connsiteY3" fmla="*/ 310220 h 521560"/>
                  <a:gd name="connsiteX4" fmla="*/ 182665 w 365293"/>
                  <a:gd name="connsiteY4" fmla="*/ 521560 h 521560"/>
                  <a:gd name="connsiteX5" fmla="*/ 328788 w 365293"/>
                  <a:gd name="connsiteY5" fmla="*/ 310515 h 521560"/>
                  <a:gd name="connsiteX6" fmla="*/ 311824 w 365293"/>
                  <a:gd name="connsiteY6" fmla="*/ 53502 h 521560"/>
                  <a:gd name="connsiteX7" fmla="*/ 313339 w 365293"/>
                  <a:gd name="connsiteY7" fmla="*/ 299380 h 521560"/>
                  <a:gd name="connsiteX8" fmla="*/ 182665 w 365293"/>
                  <a:gd name="connsiteY8" fmla="*/ 488090 h 521560"/>
                  <a:gd name="connsiteX9" fmla="*/ 51782 w 365293"/>
                  <a:gd name="connsiteY9" fmla="*/ 299085 h 521560"/>
                  <a:gd name="connsiteX10" fmla="*/ 66984 w 365293"/>
                  <a:gd name="connsiteY10" fmla="*/ 66970 h 521560"/>
                  <a:gd name="connsiteX11" fmla="*/ 182665 w 365293"/>
                  <a:gd name="connsiteY11" fmla="*/ 19050 h 521560"/>
                  <a:gd name="connsiteX12" fmla="*/ 298356 w 365293"/>
                  <a:gd name="connsiteY12" fmla="*/ 66970 h 521560"/>
                  <a:gd name="connsiteX13" fmla="*/ 313339 w 365293"/>
                  <a:gd name="connsiteY13" fmla="*/ 299380 h 52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5293" h="521560">
                    <a:moveTo>
                      <a:pt x="311824" y="53502"/>
                    </a:moveTo>
                    <a:cubicBezTo>
                      <a:pt x="277325" y="19002"/>
                      <a:pt x="231452" y="0"/>
                      <a:pt x="182665" y="0"/>
                    </a:cubicBezTo>
                    <a:cubicBezTo>
                      <a:pt x="133869" y="0"/>
                      <a:pt x="88006" y="19002"/>
                      <a:pt x="53506" y="53502"/>
                    </a:cubicBezTo>
                    <a:cubicBezTo>
                      <a:pt x="-10340" y="117338"/>
                      <a:pt x="-18274" y="237449"/>
                      <a:pt x="36323" y="310220"/>
                    </a:cubicBezTo>
                    <a:lnTo>
                      <a:pt x="182665" y="521560"/>
                    </a:lnTo>
                    <a:lnTo>
                      <a:pt x="328788" y="310515"/>
                    </a:lnTo>
                    <a:cubicBezTo>
                      <a:pt x="383605" y="237449"/>
                      <a:pt x="375670" y="117338"/>
                      <a:pt x="311824" y="53502"/>
                    </a:cubicBezTo>
                    <a:close/>
                    <a:moveTo>
                      <a:pt x="313339" y="299380"/>
                    </a:moveTo>
                    <a:lnTo>
                      <a:pt x="182665" y="488090"/>
                    </a:lnTo>
                    <a:lnTo>
                      <a:pt x="51782" y="299085"/>
                    </a:lnTo>
                    <a:cubicBezTo>
                      <a:pt x="2262" y="233058"/>
                      <a:pt x="9358" y="124587"/>
                      <a:pt x="66984" y="66970"/>
                    </a:cubicBezTo>
                    <a:cubicBezTo>
                      <a:pt x="97883" y="36071"/>
                      <a:pt x="138964" y="19050"/>
                      <a:pt x="182665" y="19050"/>
                    </a:cubicBezTo>
                    <a:cubicBezTo>
                      <a:pt x="226366" y="19050"/>
                      <a:pt x="267447" y="36071"/>
                      <a:pt x="298356" y="66970"/>
                    </a:cubicBezTo>
                    <a:cubicBezTo>
                      <a:pt x="355982" y="124587"/>
                      <a:pt x="363078" y="233058"/>
                      <a:pt x="313339" y="29938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FECA9-BFDA-49FC-9DCF-1A9130965BE0}"/>
              </a:ext>
            </a:extLst>
          </p:cNvPr>
          <p:cNvSpPr txBox="1"/>
          <p:nvPr/>
        </p:nvSpPr>
        <p:spPr>
          <a:xfrm>
            <a:off x="8174389" y="1410112"/>
            <a:ext cx="1483098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지역을 점차 넓혀 나감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BD7E4C3-2625-4919-A748-61E218E0A854}"/>
              </a:ext>
            </a:extLst>
          </p:cNvPr>
          <p:cNvSpPr txBox="1"/>
          <p:nvPr/>
        </p:nvSpPr>
        <p:spPr>
          <a:xfrm>
            <a:off x="8168674" y="1671807"/>
            <a:ext cx="2613216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공릉동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시작으로 하여 적용 지역을 넓혀 나감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75000"/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공릉동 → 노원구 → 서울시 → 전국 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>
                  <a:lumMod val="75000"/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E5BBA5-1B60-4626-B342-D29D371C3EC8}"/>
              </a:ext>
            </a:extLst>
          </p:cNvPr>
          <p:cNvSpPr txBox="1"/>
          <p:nvPr/>
        </p:nvSpPr>
        <p:spPr>
          <a:xfrm>
            <a:off x="8176294" y="2543257"/>
            <a:ext cx="2185214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공릉동 제휴 가맹점에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서비스 제공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BCDB425-0228-4DC1-92F2-07FE8420DD83}"/>
              </a:ext>
            </a:extLst>
          </p:cNvPr>
          <p:cNvSpPr txBox="1"/>
          <p:nvPr/>
        </p:nvSpPr>
        <p:spPr>
          <a:xfrm>
            <a:off x="8178199" y="2804952"/>
            <a:ext cx="2605200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[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서울과학기술대학교 총 학생회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]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제휴를 맺은 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가맹점들을 대상으로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해당 시스템을 도입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E6B160-5701-423E-928F-6F833A777445}"/>
              </a:ext>
            </a:extLst>
          </p:cNvPr>
          <p:cNvSpPr txBox="1"/>
          <p:nvPr/>
        </p:nvSpPr>
        <p:spPr>
          <a:xfrm>
            <a:off x="8178199" y="3518731"/>
            <a:ext cx="1887055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학교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학생을 대상으로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컨택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BB97E78-929F-4AED-9B82-0F6FE08FA0E5}"/>
              </a:ext>
            </a:extLst>
          </p:cNvPr>
          <p:cNvSpPr txBox="1"/>
          <p:nvPr/>
        </p:nvSpPr>
        <p:spPr>
          <a:xfrm>
            <a:off x="8187724" y="3780426"/>
            <a:ext cx="3166251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[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서울과학기술대학교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]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모든 건물에 해당 시스템을 도입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[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서울과학기술대학교 창업지원단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]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</a:t>
            </a:r>
            <a:r>
              <a:rPr lang="ko-KR" altLang="en-US" sz="105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컨택하여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지원을 받음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5A67CB5-5F25-4C90-843F-029D34512816}"/>
              </a:ext>
            </a:extLst>
          </p:cNvPr>
          <p:cNvSpPr txBox="1"/>
          <p:nvPr/>
        </p:nvSpPr>
        <p:spPr>
          <a:xfrm>
            <a:off x="8180104" y="4887713"/>
            <a:ext cx="906017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SNS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마케팅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94D8398-2C3C-49CD-A19F-A3BE1BB53CD7}"/>
              </a:ext>
            </a:extLst>
          </p:cNvPr>
          <p:cNvSpPr txBox="1"/>
          <p:nvPr/>
        </p:nvSpPr>
        <p:spPr>
          <a:xfrm>
            <a:off x="8182009" y="5149408"/>
            <a:ext cx="2991525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학교 공식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SNS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더불어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SNS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이용한 마케팅을 통해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업주이자 방문객이 될 시민들에게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QRLO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홍보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696F3CB-36F1-4C0C-918E-8487A739D977}"/>
              </a:ext>
            </a:extLst>
          </p:cNvPr>
          <p:cNvSpPr txBox="1"/>
          <p:nvPr/>
        </p:nvSpPr>
        <p:spPr>
          <a:xfrm>
            <a:off x="834213" y="5040113"/>
            <a:ext cx="854721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1.5 </a:t>
            </a:r>
            <a:r>
              <a:rPr lang="ko-KR" alt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만</a:t>
            </a:r>
            <a:endParaRPr lang="en-US" sz="24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9896826-2F49-43B8-B701-6B8696EC46B0}"/>
              </a:ext>
            </a:extLst>
          </p:cNvPr>
          <p:cNvSpPr txBox="1"/>
          <p:nvPr/>
        </p:nvSpPr>
        <p:spPr>
          <a:xfrm>
            <a:off x="853826" y="5463297"/>
            <a:ext cx="1242648" cy="28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과기대</a:t>
            </a:r>
            <a:r>
              <a:rPr lang="ko-KR" alt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재학생 수</a:t>
            </a:r>
            <a:endParaRPr lang="en-US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17F64B1-E642-4E98-B88A-46A83C125D89}"/>
              </a:ext>
            </a:extLst>
          </p:cNvPr>
          <p:cNvSpPr txBox="1"/>
          <p:nvPr/>
        </p:nvSpPr>
        <p:spPr>
          <a:xfrm>
            <a:off x="838025" y="4126909"/>
            <a:ext cx="854721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7.9 </a:t>
            </a:r>
            <a:r>
              <a:rPr lang="ko-KR" alt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만</a:t>
            </a:r>
            <a:endParaRPr lang="en-US" sz="24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4FFAFC-856C-42E6-9F40-E4328D5203B5}"/>
              </a:ext>
            </a:extLst>
          </p:cNvPr>
          <p:cNvSpPr txBox="1"/>
          <p:nvPr/>
        </p:nvSpPr>
        <p:spPr>
          <a:xfrm>
            <a:off x="838025" y="4550093"/>
            <a:ext cx="1101584" cy="28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공릉동 인구 수</a:t>
            </a:r>
            <a:endParaRPr lang="en-US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313171C-66AC-4661-A881-8B35095D6EFD}"/>
              </a:ext>
            </a:extLst>
          </p:cNvPr>
          <p:cNvSpPr txBox="1"/>
          <p:nvPr/>
        </p:nvSpPr>
        <p:spPr>
          <a:xfrm>
            <a:off x="2422616" y="5040113"/>
            <a:ext cx="752129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60 </a:t>
            </a:r>
            <a:r>
              <a:rPr lang="ko-KR" alt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</a:t>
            </a:r>
            <a:endParaRPr lang="en-US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1341539-1A79-40B9-A6A7-EDC674F9AD84}"/>
              </a:ext>
            </a:extLst>
          </p:cNvPr>
          <p:cNvSpPr txBox="1"/>
          <p:nvPr/>
        </p:nvSpPr>
        <p:spPr>
          <a:xfrm>
            <a:off x="2432941" y="5463297"/>
            <a:ext cx="1101584" cy="28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과기대</a:t>
            </a:r>
            <a:r>
              <a:rPr lang="ko-KR" alt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건물 수</a:t>
            </a:r>
            <a:endParaRPr lang="en-US" altLang="ko-KR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165E279-D42D-4895-B9CA-B90383E1B7AC}"/>
              </a:ext>
            </a:extLst>
          </p:cNvPr>
          <p:cNvSpPr txBox="1"/>
          <p:nvPr/>
        </p:nvSpPr>
        <p:spPr>
          <a:xfrm>
            <a:off x="4186615" y="5042630"/>
            <a:ext cx="752129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30 </a:t>
            </a:r>
            <a:r>
              <a:rPr lang="ko-KR" alt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</a:t>
            </a:r>
            <a:endParaRPr lang="en-US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E59731-0B1F-49AF-8055-2C1E79798B2C}"/>
              </a:ext>
            </a:extLst>
          </p:cNvPr>
          <p:cNvSpPr txBox="1"/>
          <p:nvPr/>
        </p:nvSpPr>
        <p:spPr>
          <a:xfrm>
            <a:off x="4186615" y="5465814"/>
            <a:ext cx="1383712" cy="28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과기대</a:t>
            </a:r>
            <a:r>
              <a:rPr lang="ko-KR" altLang="en-US" sz="12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제휴 가맹점</a:t>
            </a:r>
            <a:endParaRPr lang="en-US" altLang="ko-KR" sz="120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F92FC2C7-A011-40D1-9B39-0EBDA964A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9622" y="3849721"/>
            <a:ext cx="526189" cy="469443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6EA706C-5E68-4D8D-93A6-3F84EAF69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9166" y="5105638"/>
            <a:ext cx="309963" cy="309357"/>
          </a:xfrm>
          <a:prstGeom prst="rect">
            <a:avLst/>
          </a:prstGeom>
        </p:spPr>
      </p:pic>
      <p:pic>
        <p:nvPicPr>
          <p:cNvPr id="137" name="그래픽 136">
            <a:extLst>
              <a:ext uri="{FF2B5EF4-FFF2-40B4-BE49-F238E27FC236}">
                <a16:creationId xmlns:a16="http://schemas.microsoft.com/office/drawing/2014/main" id="{2A54E15C-E02E-4E56-BCCF-5ABA3C4E9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0680" y="5119349"/>
            <a:ext cx="388472" cy="28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11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A835682-8F24-460B-8654-668A50A03E6D}"/>
              </a:ext>
            </a:extLst>
          </p:cNvPr>
          <p:cNvSpPr txBox="1"/>
          <p:nvPr/>
        </p:nvSpPr>
        <p:spPr>
          <a:xfrm>
            <a:off x="1058836" y="689229"/>
            <a:ext cx="955711" cy="422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INDEX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EFFD81-9B78-43F4-9FE6-9E89AD647A52}"/>
              </a:ext>
            </a:extLst>
          </p:cNvPr>
          <p:cNvCxnSpPr>
            <a:cxnSpLocks/>
          </p:cNvCxnSpPr>
          <p:nvPr/>
        </p:nvCxnSpPr>
        <p:spPr>
          <a:xfrm>
            <a:off x="1138401" y="1250936"/>
            <a:ext cx="2911085" cy="0"/>
          </a:xfrm>
          <a:prstGeom prst="line">
            <a:avLst/>
          </a:prstGeom>
          <a:ln w="190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60B4C3-E746-4C88-9C5B-F5E641636D41}"/>
              </a:ext>
            </a:extLst>
          </p:cNvPr>
          <p:cNvSpPr txBox="1"/>
          <p:nvPr/>
        </p:nvSpPr>
        <p:spPr>
          <a:xfrm>
            <a:off x="1539920" y="1583840"/>
            <a:ext cx="1702710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출입명부 작성 방법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2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가지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그리고 문제점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1FE83-7D7F-4501-B75A-2ABA8E39A32E}"/>
              </a:ext>
            </a:extLst>
          </p:cNvPr>
          <p:cNvSpPr txBox="1"/>
          <p:nvPr/>
        </p:nvSpPr>
        <p:spPr>
          <a:xfrm>
            <a:off x="1539920" y="2103919"/>
            <a:ext cx="1471878" cy="272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+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긴급재난문자의 문제점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C75AC-CF65-419E-AB9F-DC36A0988B3F}"/>
              </a:ext>
            </a:extLst>
          </p:cNvPr>
          <p:cNvSpPr txBox="1"/>
          <p:nvPr/>
        </p:nvSpPr>
        <p:spPr>
          <a:xfrm>
            <a:off x="1058836" y="158405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>
                    <a:alpha val="85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>
                  <a:alpha val="85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16024B-930D-49F0-837F-18E2118CB2B4}"/>
              </a:ext>
            </a:extLst>
          </p:cNvPr>
          <p:cNvSpPr txBox="1"/>
          <p:nvPr/>
        </p:nvSpPr>
        <p:spPr>
          <a:xfrm>
            <a:off x="1539920" y="3167443"/>
            <a:ext cx="1362874" cy="52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그래서 우리의 선택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QRLO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84A889-7CF4-458A-934D-58B06A5A9026}"/>
              </a:ext>
            </a:extLst>
          </p:cNvPr>
          <p:cNvSpPr txBox="1"/>
          <p:nvPr/>
        </p:nvSpPr>
        <p:spPr>
          <a:xfrm>
            <a:off x="1539920" y="3687522"/>
            <a:ext cx="150554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/ SW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특징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기능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시연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F945E1-EA2E-4781-94ED-CAEB2492FD70}"/>
              </a:ext>
            </a:extLst>
          </p:cNvPr>
          <p:cNvSpPr txBox="1"/>
          <p:nvPr/>
        </p:nvSpPr>
        <p:spPr>
          <a:xfrm>
            <a:off x="1058836" y="316765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>
                    <a:alpha val="85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>
                  <a:alpha val="85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E1994A-EF6B-470D-ABE6-010B18B40C77}"/>
              </a:ext>
            </a:extLst>
          </p:cNvPr>
          <p:cNvSpPr txBox="1"/>
          <p:nvPr/>
        </p:nvSpPr>
        <p:spPr>
          <a:xfrm>
            <a:off x="1539920" y="4751045"/>
            <a:ext cx="1015599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QRLO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 미래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AF1553-12EE-47D5-9ACD-FDC3AD7AB903}"/>
              </a:ext>
            </a:extLst>
          </p:cNvPr>
          <p:cNvSpPr txBox="1"/>
          <p:nvPr/>
        </p:nvSpPr>
        <p:spPr>
          <a:xfrm>
            <a:off x="1539920" y="5107570"/>
            <a:ext cx="1992853" cy="466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다양한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지원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/ QRLO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신뢰성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</a:p>
          <a:p>
            <a:pPr>
              <a:lnSpc>
                <a:spcPct val="120000"/>
              </a:lnSpc>
            </a:pP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WEB SITE /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사업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&amp;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홍보 계획</a:t>
            </a:r>
            <a:endParaRPr lang="en-US" altLang="ko-KR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445CAA-206C-498D-8365-14E3B89958A4}"/>
              </a:ext>
            </a:extLst>
          </p:cNvPr>
          <p:cNvSpPr txBox="1"/>
          <p:nvPr/>
        </p:nvSpPr>
        <p:spPr>
          <a:xfrm>
            <a:off x="1058836" y="47512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>
                    <a:alpha val="85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>
                  <a:alpha val="85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B937A8D-5CA4-4992-A01D-E236192B6226}"/>
              </a:ext>
            </a:extLst>
          </p:cNvPr>
          <p:cNvCxnSpPr>
            <a:cxnSpLocks/>
          </p:cNvCxnSpPr>
          <p:nvPr/>
        </p:nvCxnSpPr>
        <p:spPr>
          <a:xfrm>
            <a:off x="1138401" y="2787832"/>
            <a:ext cx="2519199" cy="0"/>
          </a:xfrm>
          <a:prstGeom prst="line">
            <a:avLst/>
          </a:prstGeom>
          <a:ln w="63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F22619E-5CC3-4921-9129-05D4E36534FA}"/>
              </a:ext>
            </a:extLst>
          </p:cNvPr>
          <p:cNvCxnSpPr>
            <a:cxnSpLocks/>
          </p:cNvCxnSpPr>
          <p:nvPr/>
        </p:nvCxnSpPr>
        <p:spPr>
          <a:xfrm>
            <a:off x="1138401" y="4371435"/>
            <a:ext cx="2519199" cy="0"/>
          </a:xfrm>
          <a:prstGeom prst="line">
            <a:avLst/>
          </a:prstGeom>
          <a:ln w="63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55E36E3-4CAC-4907-AB6A-F0CE4A5D54B4}"/>
              </a:ext>
            </a:extLst>
          </p:cNvPr>
          <p:cNvCxnSpPr>
            <a:cxnSpLocks/>
          </p:cNvCxnSpPr>
          <p:nvPr/>
        </p:nvCxnSpPr>
        <p:spPr>
          <a:xfrm>
            <a:off x="1138401" y="5955037"/>
            <a:ext cx="2519199" cy="0"/>
          </a:xfrm>
          <a:prstGeom prst="line">
            <a:avLst/>
          </a:prstGeom>
          <a:ln w="63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1452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7EB09DF3-CA5D-4531-A150-144F2DCBA27C}"/>
              </a:ext>
            </a:extLst>
          </p:cNvPr>
          <p:cNvCxnSpPr>
            <a:cxnSpLocks/>
          </p:cNvCxnSpPr>
          <p:nvPr/>
        </p:nvCxnSpPr>
        <p:spPr>
          <a:xfrm flipH="1" flipV="1">
            <a:off x="11189526" y="3949461"/>
            <a:ext cx="409442" cy="552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8263F7A-2D3F-4BBA-AFDC-815258093DB4}"/>
              </a:ext>
            </a:extLst>
          </p:cNvPr>
          <p:cNvSpPr txBox="1"/>
          <p:nvPr/>
        </p:nvSpPr>
        <p:spPr>
          <a:xfrm>
            <a:off x="6235812" y="436541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GPS </a:t>
            </a:r>
            <a:r>
              <a: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추가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6C53E0-3021-44A3-A6EF-0E4610B7AD5A}"/>
              </a:ext>
            </a:extLst>
          </p:cNvPr>
          <p:cNvSpPr txBox="1"/>
          <p:nvPr/>
        </p:nvSpPr>
        <p:spPr>
          <a:xfrm>
            <a:off x="10439738" y="4364284"/>
            <a:ext cx="10246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94B2F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정식 버전 개발</a:t>
            </a:r>
            <a:endParaRPr lang="en-US" altLang="ko-KR" sz="1100" dirty="0">
              <a:solidFill>
                <a:srgbClr val="94B2F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94B2F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및 출시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380275-56DF-4644-8D3F-07F9B59F4F7A}"/>
              </a:ext>
            </a:extLst>
          </p:cNvPr>
          <p:cNvGrpSpPr/>
          <p:nvPr/>
        </p:nvGrpSpPr>
        <p:grpSpPr>
          <a:xfrm>
            <a:off x="3174039" y="3184240"/>
            <a:ext cx="1604971" cy="1133556"/>
            <a:chOff x="1075348" y="3482060"/>
            <a:chExt cx="1657254" cy="1170482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09E2199-3086-48A2-B84A-52088C9940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3069" y="3482060"/>
              <a:ext cx="540223" cy="104418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9C13115-E6FD-4052-8B35-8DF1BEFB06B3}"/>
                </a:ext>
              </a:extLst>
            </p:cNvPr>
            <p:cNvCxnSpPr/>
            <p:nvPr/>
          </p:nvCxnSpPr>
          <p:spPr>
            <a:xfrm>
              <a:off x="2349733" y="4522712"/>
              <a:ext cx="382869" cy="0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66A04F-CC67-48C2-A978-4899B76FD844}"/>
                </a:ext>
              </a:extLst>
            </p:cNvPr>
            <p:cNvSpPr txBox="1"/>
            <p:nvPr/>
          </p:nvSpPr>
          <p:spPr>
            <a:xfrm>
              <a:off x="1075348" y="4390932"/>
              <a:ext cx="13163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알파 버전 개발 시작</a:t>
              </a:r>
              <a:endParaRPr lang="en-US" altLang="ko-KR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437E7D-B288-468C-A9F6-61D0F53A9BF7}"/>
              </a:ext>
            </a:extLst>
          </p:cNvPr>
          <p:cNvSpPr txBox="1"/>
          <p:nvPr/>
        </p:nvSpPr>
        <p:spPr>
          <a:xfrm>
            <a:off x="2705189" y="3580466"/>
            <a:ext cx="608864" cy="25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DB</a:t>
            </a:r>
            <a:r>
              <a: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DCC34-E5DA-4C52-9A72-0236994F3179}"/>
              </a:ext>
            </a:extLst>
          </p:cNvPr>
          <p:cNvSpPr txBox="1"/>
          <p:nvPr/>
        </p:nvSpPr>
        <p:spPr>
          <a:xfrm>
            <a:off x="5306050" y="4365433"/>
            <a:ext cx="732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베타 버전</a:t>
            </a:r>
            <a:endParaRPr lang="en-US" altLang="ko-KR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시작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1D3F58-9B4D-4214-B2E5-47A6ACDC8C06}"/>
              </a:ext>
            </a:extLst>
          </p:cNvPr>
          <p:cNvGrpSpPr/>
          <p:nvPr/>
        </p:nvGrpSpPr>
        <p:grpSpPr>
          <a:xfrm>
            <a:off x="4825403" y="2252777"/>
            <a:ext cx="1373957" cy="766533"/>
            <a:chOff x="6780823" y="3307340"/>
            <a:chExt cx="1418714" cy="7915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5A6725-8132-410B-A1F4-5F3D1EC978E7}"/>
                </a:ext>
              </a:extLst>
            </p:cNvPr>
            <p:cNvSpPr txBox="1"/>
            <p:nvPr/>
          </p:nvSpPr>
          <p:spPr>
            <a:xfrm>
              <a:off x="7174898" y="3307340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알파 버전 완성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509142A-626E-42B1-9E6E-7DE15F30DE3F}"/>
                </a:ext>
              </a:extLst>
            </p:cNvPr>
            <p:cNvCxnSpPr/>
            <p:nvPr/>
          </p:nvCxnSpPr>
          <p:spPr>
            <a:xfrm>
              <a:off x="6932297" y="3466034"/>
              <a:ext cx="240330" cy="0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7E4A17C-7DE5-4EED-9DFC-9449BDAB0586}"/>
                </a:ext>
              </a:extLst>
            </p:cNvPr>
            <p:cNvCxnSpPr/>
            <p:nvPr/>
          </p:nvCxnSpPr>
          <p:spPr>
            <a:xfrm flipV="1">
              <a:off x="6780823" y="3466034"/>
              <a:ext cx="151474" cy="632809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23DF043-5F97-4B7B-AF32-397051B9BA5D}"/>
              </a:ext>
            </a:extLst>
          </p:cNvPr>
          <p:cNvSpPr txBox="1"/>
          <p:nvPr/>
        </p:nvSpPr>
        <p:spPr>
          <a:xfrm>
            <a:off x="1358467" y="3586318"/>
            <a:ext cx="1245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전자출입명부 관련</a:t>
            </a:r>
            <a:endParaRPr lang="en-US" altLang="ko-KR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설문 실시</a:t>
            </a:r>
            <a:endParaRPr lang="en-US" altLang="ko-KR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5C5D73-8C9A-44B8-8DAA-B14AA520007F}"/>
              </a:ext>
            </a:extLst>
          </p:cNvPr>
          <p:cNvSpPr txBox="1"/>
          <p:nvPr/>
        </p:nvSpPr>
        <p:spPr>
          <a:xfrm>
            <a:off x="511868" y="3586318"/>
            <a:ext cx="815337" cy="25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QRLO </a:t>
            </a:r>
            <a:r>
              <a: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  <a:endParaRPr lang="en-US" altLang="ko-KR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FF04EF-0EFA-4BBB-AE62-D07179F291D6}"/>
              </a:ext>
            </a:extLst>
          </p:cNvPr>
          <p:cNvSpPr txBox="1"/>
          <p:nvPr/>
        </p:nvSpPr>
        <p:spPr>
          <a:xfrm>
            <a:off x="8593266" y="4369544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V&amp;V</a:t>
            </a:r>
            <a:endParaRPr lang="ko-KR" altLang="en-US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E4B3EA4-FD31-454A-ABFF-92B79AB2A7ED}"/>
              </a:ext>
            </a:extLst>
          </p:cNvPr>
          <p:cNvGrpSpPr/>
          <p:nvPr/>
        </p:nvGrpSpPr>
        <p:grpSpPr>
          <a:xfrm>
            <a:off x="7078364" y="3088108"/>
            <a:ext cx="1351794" cy="296762"/>
            <a:chOff x="1373937" y="2984786"/>
            <a:chExt cx="2315353" cy="454674"/>
          </a:xfrm>
          <a:solidFill>
            <a:srgbClr val="FFC000"/>
          </a:solidFill>
        </p:grpSpPr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DECCCDEA-02B2-45AF-97FA-C02899FD060E}"/>
                </a:ext>
              </a:extLst>
            </p:cNvPr>
            <p:cNvSpPr/>
            <p:nvPr/>
          </p:nvSpPr>
          <p:spPr>
            <a:xfrm rot="10800000">
              <a:off x="2400209" y="3219591"/>
              <a:ext cx="262809" cy="21986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80" dirty="0">
                <a:solidFill>
                  <a:prstClr val="white"/>
                </a:solidFill>
              </a:endParaRPr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F0E84643-486E-4B99-9931-824D95814F78}"/>
                </a:ext>
              </a:extLst>
            </p:cNvPr>
            <p:cNvSpPr/>
            <p:nvPr/>
          </p:nvSpPr>
          <p:spPr>
            <a:xfrm>
              <a:off x="1373937" y="2984786"/>
              <a:ext cx="2315353" cy="37227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베타 버전 </a:t>
              </a:r>
              <a:r>
                <a:rPr lang="en-US" altLang="ko-KR" sz="1100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</a:t>
              </a:r>
              <a:r>
                <a:rPr lang="ko-KR" altLang="en-US" sz="1100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차 완성</a:t>
              </a:r>
              <a:endParaRPr lang="en-US" altLang="ko-KR" sz="110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D3C01892-FE8C-431D-B1CF-80BAC94A2476}"/>
              </a:ext>
            </a:extLst>
          </p:cNvPr>
          <p:cNvSpPr/>
          <p:nvPr/>
        </p:nvSpPr>
        <p:spPr>
          <a:xfrm>
            <a:off x="522134" y="2716424"/>
            <a:ext cx="797968" cy="79797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>
              <a:solidFill>
                <a:srgbClr val="3A3A3A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D97927-1925-4D98-AAC5-2293FDE3D19C}"/>
              </a:ext>
            </a:extLst>
          </p:cNvPr>
          <p:cNvSpPr/>
          <p:nvPr/>
        </p:nvSpPr>
        <p:spPr>
          <a:xfrm>
            <a:off x="563969" y="2938249"/>
            <a:ext cx="711494" cy="32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</a:t>
            </a:r>
            <a:r>
              <a:rPr lang="ko-KR" altLang="en-US" sz="110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월 초</a:t>
            </a:r>
            <a:endParaRPr lang="en-US" altLang="ko-KR" sz="1100" b="1" dirty="0">
              <a:solidFill>
                <a:srgbClr val="3A3A3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39476B0-005B-4AF4-96C4-136D74B29443}"/>
              </a:ext>
            </a:extLst>
          </p:cNvPr>
          <p:cNvSpPr/>
          <p:nvPr/>
        </p:nvSpPr>
        <p:spPr>
          <a:xfrm>
            <a:off x="1563709" y="2716424"/>
            <a:ext cx="797968" cy="79797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>
              <a:solidFill>
                <a:srgbClr val="3A3A3A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BDAC814-9363-4387-85F0-1A53A86AC72D}"/>
              </a:ext>
            </a:extLst>
          </p:cNvPr>
          <p:cNvSpPr/>
          <p:nvPr/>
        </p:nvSpPr>
        <p:spPr>
          <a:xfrm>
            <a:off x="2605283" y="2716424"/>
            <a:ext cx="797968" cy="79797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 dirty="0">
              <a:solidFill>
                <a:srgbClr val="3A3A3A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6175A3-C16B-4C62-9B32-DD62EB20D652}"/>
              </a:ext>
            </a:extLst>
          </p:cNvPr>
          <p:cNvSpPr/>
          <p:nvPr/>
        </p:nvSpPr>
        <p:spPr>
          <a:xfrm>
            <a:off x="3636973" y="2716424"/>
            <a:ext cx="797968" cy="79797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>
              <a:solidFill>
                <a:srgbClr val="3A3A3A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34912E-585A-4512-829A-15E656217114}"/>
              </a:ext>
            </a:extLst>
          </p:cNvPr>
          <p:cNvSpPr/>
          <p:nvPr/>
        </p:nvSpPr>
        <p:spPr>
          <a:xfrm>
            <a:off x="4688432" y="2716424"/>
            <a:ext cx="797968" cy="797970"/>
          </a:xfrm>
          <a:prstGeom prst="ellipse">
            <a:avLst/>
          </a:prstGeom>
          <a:solidFill>
            <a:srgbClr val="F2F2F2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>
              <a:solidFill>
                <a:srgbClr val="3A3A3A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A7A4960-9E7A-4F08-B0AD-F7908609D34F}"/>
              </a:ext>
            </a:extLst>
          </p:cNvPr>
          <p:cNvGrpSpPr/>
          <p:nvPr/>
        </p:nvGrpSpPr>
        <p:grpSpPr>
          <a:xfrm>
            <a:off x="2421186" y="3025003"/>
            <a:ext cx="124590" cy="172740"/>
            <a:chOff x="4371840" y="2307035"/>
            <a:chExt cx="252000" cy="349391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081D3B1-F137-4EC3-B302-70478F3B7ACF}"/>
                </a:ext>
              </a:extLst>
            </p:cNvPr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F7F9734-4A0E-4BE3-9C53-37A69A6ED573}"/>
                </a:ext>
              </a:extLst>
            </p:cNvPr>
            <p:cNvSpPr/>
            <p:nvPr/>
          </p:nvSpPr>
          <p:spPr>
            <a:xfrm>
              <a:off x="4405044" y="2307035"/>
              <a:ext cx="199551" cy="349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6E90687-15CC-43C2-AEF1-27F49D126639}"/>
              </a:ext>
            </a:extLst>
          </p:cNvPr>
          <p:cNvGrpSpPr/>
          <p:nvPr/>
        </p:nvGrpSpPr>
        <p:grpSpPr>
          <a:xfrm>
            <a:off x="1376222" y="3026774"/>
            <a:ext cx="124590" cy="172739"/>
            <a:chOff x="4371840" y="2300775"/>
            <a:chExt cx="252000" cy="34939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72B3AD-4136-4451-89F9-E32AC4F66F7E}"/>
                </a:ext>
              </a:extLst>
            </p:cNvPr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4AC972F-23F0-4305-9A96-EEF5594CFB4D}"/>
                </a:ext>
              </a:extLst>
            </p:cNvPr>
            <p:cNvSpPr/>
            <p:nvPr/>
          </p:nvSpPr>
          <p:spPr>
            <a:xfrm>
              <a:off x="4405044" y="2300775"/>
              <a:ext cx="199551" cy="349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E42279F-EE4D-4BD1-983C-84459606CB5D}"/>
              </a:ext>
            </a:extLst>
          </p:cNvPr>
          <p:cNvGrpSpPr/>
          <p:nvPr/>
        </p:nvGrpSpPr>
        <p:grpSpPr>
          <a:xfrm>
            <a:off x="3469148" y="3022931"/>
            <a:ext cx="124590" cy="172740"/>
            <a:chOff x="4371840" y="2312694"/>
            <a:chExt cx="252000" cy="34939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4284CC8-D3C4-4FC9-806D-65682B17C794}"/>
                </a:ext>
              </a:extLst>
            </p:cNvPr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0A7704F-85C4-4765-A820-50F206EA8DE4}"/>
                </a:ext>
              </a:extLst>
            </p:cNvPr>
            <p:cNvSpPr/>
            <p:nvPr/>
          </p:nvSpPr>
          <p:spPr>
            <a:xfrm>
              <a:off x="4405044" y="2312694"/>
              <a:ext cx="199551" cy="349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07FABE-892F-45BE-919E-26AB6209B8FA}"/>
              </a:ext>
            </a:extLst>
          </p:cNvPr>
          <p:cNvGrpSpPr/>
          <p:nvPr/>
        </p:nvGrpSpPr>
        <p:grpSpPr>
          <a:xfrm>
            <a:off x="4501557" y="3019310"/>
            <a:ext cx="124590" cy="172740"/>
            <a:chOff x="4371840" y="2305378"/>
            <a:chExt cx="252000" cy="349392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F0B713C-01B8-45C7-B3DE-4A666F19A9D7}"/>
                </a:ext>
              </a:extLst>
            </p:cNvPr>
            <p:cNvSpPr/>
            <p:nvPr/>
          </p:nvSpPr>
          <p:spPr>
            <a:xfrm>
              <a:off x="4371840" y="2389746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544A590-1257-4BFE-9F2D-FF121B5241E6}"/>
                </a:ext>
              </a:extLst>
            </p:cNvPr>
            <p:cNvSpPr/>
            <p:nvPr/>
          </p:nvSpPr>
          <p:spPr>
            <a:xfrm>
              <a:off x="4424030" y="2305378"/>
              <a:ext cx="169248" cy="349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sp>
        <p:nvSpPr>
          <p:cNvPr id="60" name="원호 59">
            <a:extLst>
              <a:ext uri="{FF2B5EF4-FFF2-40B4-BE49-F238E27FC236}">
                <a16:creationId xmlns:a16="http://schemas.microsoft.com/office/drawing/2014/main" id="{F94C6E72-70B1-4066-8EB1-EA97BB00AC13}"/>
              </a:ext>
            </a:extLst>
          </p:cNvPr>
          <p:cNvSpPr/>
          <p:nvPr/>
        </p:nvSpPr>
        <p:spPr>
          <a:xfrm>
            <a:off x="4727878" y="2764376"/>
            <a:ext cx="705327" cy="705327"/>
          </a:xfrm>
          <a:prstGeom prst="arc">
            <a:avLst>
              <a:gd name="adj1" fmla="val 16200000"/>
              <a:gd name="adj2" fmla="val 6240671"/>
            </a:avLst>
          </a:prstGeom>
          <a:noFill/>
          <a:ln w="25400" cap="rnd">
            <a:solidFill>
              <a:srgbClr val="D9D9D9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원호 64">
            <a:extLst>
              <a:ext uri="{FF2B5EF4-FFF2-40B4-BE49-F238E27FC236}">
                <a16:creationId xmlns:a16="http://schemas.microsoft.com/office/drawing/2014/main" id="{95636435-D7C1-43E9-92B2-47AF6F2ED90A}"/>
              </a:ext>
            </a:extLst>
          </p:cNvPr>
          <p:cNvSpPr/>
          <p:nvPr/>
        </p:nvSpPr>
        <p:spPr>
          <a:xfrm>
            <a:off x="566874" y="2762516"/>
            <a:ext cx="705327" cy="705327"/>
          </a:xfrm>
          <a:prstGeom prst="arc">
            <a:avLst>
              <a:gd name="adj1" fmla="val 16200000"/>
              <a:gd name="adj2" fmla="val 17303077"/>
            </a:avLst>
          </a:prstGeom>
          <a:noFill/>
          <a:ln w="25400" cap="rnd">
            <a:solidFill>
              <a:srgbClr val="D9D9D9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원호 65">
            <a:extLst>
              <a:ext uri="{FF2B5EF4-FFF2-40B4-BE49-F238E27FC236}">
                <a16:creationId xmlns:a16="http://schemas.microsoft.com/office/drawing/2014/main" id="{358FFC90-0260-49DA-95E7-D6E456EE0A99}"/>
              </a:ext>
            </a:extLst>
          </p:cNvPr>
          <p:cNvSpPr/>
          <p:nvPr/>
        </p:nvSpPr>
        <p:spPr>
          <a:xfrm>
            <a:off x="1604502" y="2767818"/>
            <a:ext cx="705327" cy="705327"/>
          </a:xfrm>
          <a:prstGeom prst="arc">
            <a:avLst>
              <a:gd name="adj1" fmla="val 16200000"/>
              <a:gd name="adj2" fmla="val 18773552"/>
            </a:avLst>
          </a:prstGeom>
          <a:noFill/>
          <a:ln w="25400" cap="rnd">
            <a:solidFill>
              <a:srgbClr val="D9D9D9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36D7B-1285-416E-A03E-FEF35DA715D9}"/>
              </a:ext>
            </a:extLst>
          </p:cNvPr>
          <p:cNvSpPr/>
          <p:nvPr/>
        </p:nvSpPr>
        <p:spPr>
          <a:xfrm>
            <a:off x="1521373" y="2934625"/>
            <a:ext cx="903328" cy="32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7.15~7.30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3795920-3668-4259-95AC-0261E3E2F1F6}"/>
              </a:ext>
            </a:extLst>
          </p:cNvPr>
          <p:cNvSpPr/>
          <p:nvPr/>
        </p:nvSpPr>
        <p:spPr>
          <a:xfrm>
            <a:off x="2646738" y="2939441"/>
            <a:ext cx="711494" cy="32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7.19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39DFC7-555A-4AC1-8C32-28788F159BC2}"/>
              </a:ext>
            </a:extLst>
          </p:cNvPr>
          <p:cNvSpPr/>
          <p:nvPr/>
        </p:nvSpPr>
        <p:spPr>
          <a:xfrm>
            <a:off x="3676051" y="2939441"/>
            <a:ext cx="711494" cy="32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7.20~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5788868-1357-422F-B672-3D1438E5E076}"/>
              </a:ext>
            </a:extLst>
          </p:cNvPr>
          <p:cNvSpPr/>
          <p:nvPr/>
        </p:nvSpPr>
        <p:spPr>
          <a:xfrm>
            <a:off x="4722943" y="2939440"/>
            <a:ext cx="711494" cy="32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8.13</a:t>
            </a:r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2D36BEBE-8ABA-4C7A-A347-A34305CDFCFC}"/>
              </a:ext>
            </a:extLst>
          </p:cNvPr>
          <p:cNvSpPr/>
          <p:nvPr/>
        </p:nvSpPr>
        <p:spPr>
          <a:xfrm>
            <a:off x="2649228" y="2767818"/>
            <a:ext cx="705327" cy="705327"/>
          </a:xfrm>
          <a:prstGeom prst="arc">
            <a:avLst>
              <a:gd name="adj1" fmla="val 16200000"/>
              <a:gd name="adj2" fmla="val 21550204"/>
            </a:avLst>
          </a:prstGeom>
          <a:noFill/>
          <a:ln w="25400" cap="rnd">
            <a:solidFill>
              <a:srgbClr val="D9D9D9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원호 74">
            <a:extLst>
              <a:ext uri="{FF2B5EF4-FFF2-40B4-BE49-F238E27FC236}">
                <a16:creationId xmlns:a16="http://schemas.microsoft.com/office/drawing/2014/main" id="{530FBCD1-029F-4349-9F0A-95A0BFC16C4C}"/>
              </a:ext>
            </a:extLst>
          </p:cNvPr>
          <p:cNvSpPr/>
          <p:nvPr/>
        </p:nvSpPr>
        <p:spPr>
          <a:xfrm>
            <a:off x="3682219" y="2767818"/>
            <a:ext cx="705327" cy="705327"/>
          </a:xfrm>
          <a:prstGeom prst="arc">
            <a:avLst>
              <a:gd name="adj1" fmla="val 16200000"/>
              <a:gd name="adj2" fmla="val 4200180"/>
            </a:avLst>
          </a:prstGeom>
          <a:noFill/>
          <a:ln w="25400" cap="rnd">
            <a:solidFill>
              <a:srgbClr val="D9D9D9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8AE1CB1-B08C-4CA7-8954-2F1FE016D0C4}"/>
              </a:ext>
            </a:extLst>
          </p:cNvPr>
          <p:cNvSpPr/>
          <p:nvPr/>
        </p:nvSpPr>
        <p:spPr>
          <a:xfrm>
            <a:off x="7367130" y="3494757"/>
            <a:ext cx="788605" cy="788607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>
              <a:solidFill>
                <a:srgbClr val="3A3A3A"/>
              </a:solidFill>
            </a:endParaRPr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74A36361-25C7-42C6-AC09-C1C4DD2E562A}"/>
              </a:ext>
            </a:extLst>
          </p:cNvPr>
          <p:cNvSpPr/>
          <p:nvPr/>
        </p:nvSpPr>
        <p:spPr>
          <a:xfrm>
            <a:off x="7406114" y="3542147"/>
            <a:ext cx="697051" cy="697051"/>
          </a:xfrm>
          <a:prstGeom prst="arc">
            <a:avLst>
              <a:gd name="adj1" fmla="val 16200000"/>
              <a:gd name="adj2" fmla="val 14110921"/>
            </a:avLst>
          </a:prstGeom>
          <a:noFill/>
          <a:ln w="25400" cap="rnd">
            <a:solidFill>
              <a:srgbClr val="FFC00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0757AE6-B68A-454C-B908-69154E4A3816}"/>
              </a:ext>
            </a:extLst>
          </p:cNvPr>
          <p:cNvSpPr/>
          <p:nvPr/>
        </p:nvSpPr>
        <p:spPr>
          <a:xfrm>
            <a:off x="5278195" y="3502398"/>
            <a:ext cx="788605" cy="78860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>
              <a:solidFill>
                <a:srgbClr val="3A3A3A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F9A1773-6BE6-46A0-BD5D-C72A55063C22}"/>
              </a:ext>
            </a:extLst>
          </p:cNvPr>
          <p:cNvSpPr/>
          <p:nvPr/>
        </p:nvSpPr>
        <p:spPr>
          <a:xfrm>
            <a:off x="9486305" y="3502398"/>
            <a:ext cx="788605" cy="78860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>
              <a:solidFill>
                <a:srgbClr val="3A3A3A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0AC7FBB-D586-4EDA-9FAB-6F0C0DCDB937}"/>
              </a:ext>
            </a:extLst>
          </p:cNvPr>
          <p:cNvSpPr/>
          <p:nvPr/>
        </p:nvSpPr>
        <p:spPr>
          <a:xfrm>
            <a:off x="5321517" y="3724655"/>
            <a:ext cx="703146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8.23~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7B391B-8F5D-4F5F-8E05-8D46499C1180}"/>
              </a:ext>
            </a:extLst>
          </p:cNvPr>
          <p:cNvSpPr/>
          <p:nvPr/>
        </p:nvSpPr>
        <p:spPr>
          <a:xfrm>
            <a:off x="7406124" y="3724655"/>
            <a:ext cx="703146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10.31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6E7C2C-D272-48ED-A339-D960CF4810E6}"/>
              </a:ext>
            </a:extLst>
          </p:cNvPr>
          <p:cNvSpPr/>
          <p:nvPr/>
        </p:nvSpPr>
        <p:spPr>
          <a:xfrm>
            <a:off x="9460404" y="3724654"/>
            <a:ext cx="830426" cy="309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11</a:t>
            </a:r>
            <a:r>
              <a:rPr lang="ko-KR" altLang="en-US" sz="105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월 중순</a:t>
            </a:r>
            <a:endParaRPr lang="en-US" altLang="ko-KR" sz="1050" b="1" dirty="0">
              <a:solidFill>
                <a:srgbClr val="3A3A3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6" name="원호 75">
            <a:extLst>
              <a:ext uri="{FF2B5EF4-FFF2-40B4-BE49-F238E27FC236}">
                <a16:creationId xmlns:a16="http://schemas.microsoft.com/office/drawing/2014/main" id="{82CAF2B1-7EB9-49C7-A158-E525A8EECE0C}"/>
              </a:ext>
            </a:extLst>
          </p:cNvPr>
          <p:cNvSpPr/>
          <p:nvPr/>
        </p:nvSpPr>
        <p:spPr>
          <a:xfrm>
            <a:off x="9532081" y="3548157"/>
            <a:ext cx="697051" cy="697051"/>
          </a:xfrm>
          <a:prstGeom prst="arc">
            <a:avLst>
              <a:gd name="adj1" fmla="val 16200000"/>
              <a:gd name="adj2" fmla="val 16186813"/>
            </a:avLst>
          </a:prstGeom>
          <a:noFill/>
          <a:ln w="25400" cap="rnd">
            <a:solidFill>
              <a:srgbClr val="D9D9D9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원호 76">
            <a:extLst>
              <a:ext uri="{FF2B5EF4-FFF2-40B4-BE49-F238E27FC236}">
                <a16:creationId xmlns:a16="http://schemas.microsoft.com/office/drawing/2014/main" id="{8651B2BD-2667-4B09-8FBA-7ED4425F4B4C}"/>
              </a:ext>
            </a:extLst>
          </p:cNvPr>
          <p:cNvSpPr/>
          <p:nvPr/>
        </p:nvSpPr>
        <p:spPr>
          <a:xfrm>
            <a:off x="5330427" y="3551741"/>
            <a:ext cx="697051" cy="697051"/>
          </a:xfrm>
          <a:prstGeom prst="arc">
            <a:avLst>
              <a:gd name="adj1" fmla="val 16200000"/>
              <a:gd name="adj2" fmla="val 9547807"/>
            </a:avLst>
          </a:prstGeom>
          <a:noFill/>
          <a:ln w="25400" cap="rnd">
            <a:solidFill>
              <a:srgbClr val="D9D9D9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33C6C8EA-48A2-4798-AD8F-EB791C6791C2}"/>
              </a:ext>
            </a:extLst>
          </p:cNvPr>
          <p:cNvSpPr/>
          <p:nvPr/>
        </p:nvSpPr>
        <p:spPr>
          <a:xfrm>
            <a:off x="10532468" y="3502398"/>
            <a:ext cx="788605" cy="788607"/>
          </a:xfrm>
          <a:prstGeom prst="ellipse">
            <a:avLst/>
          </a:prstGeom>
          <a:solidFill>
            <a:schemeClr val="bg1"/>
          </a:solidFill>
          <a:ln>
            <a:solidFill>
              <a:srgbClr val="B3C8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 dirty="0">
              <a:solidFill>
                <a:srgbClr val="3A3A3A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33F87A9-B9B2-4C74-A751-D6196BE210A9}"/>
              </a:ext>
            </a:extLst>
          </p:cNvPr>
          <p:cNvSpPr/>
          <p:nvPr/>
        </p:nvSpPr>
        <p:spPr>
          <a:xfrm>
            <a:off x="10518675" y="3724654"/>
            <a:ext cx="830427" cy="309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12</a:t>
            </a:r>
            <a:r>
              <a:rPr lang="ko-KR" altLang="en-US" sz="105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월</a:t>
            </a:r>
            <a:r>
              <a:rPr lang="en-US" altLang="ko-KR" sz="105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~</a:t>
            </a:r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177CCD72-973A-44B6-A543-FA5B26F5EBF9}"/>
              </a:ext>
            </a:extLst>
          </p:cNvPr>
          <p:cNvSpPr/>
          <p:nvPr/>
        </p:nvSpPr>
        <p:spPr>
          <a:xfrm>
            <a:off x="10578244" y="3548157"/>
            <a:ext cx="697051" cy="697051"/>
          </a:xfrm>
          <a:prstGeom prst="arc">
            <a:avLst>
              <a:gd name="adj1" fmla="val 16200000"/>
              <a:gd name="adj2" fmla="val 16048095"/>
            </a:avLst>
          </a:prstGeom>
          <a:noFill/>
          <a:ln w="25400" cap="rnd">
            <a:solidFill>
              <a:srgbClr val="B3C8F3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74E53F-874D-433D-B5BF-E14257E9EEA0}"/>
              </a:ext>
            </a:extLst>
          </p:cNvPr>
          <p:cNvSpPr txBox="1"/>
          <p:nvPr/>
        </p:nvSpPr>
        <p:spPr>
          <a:xfrm>
            <a:off x="786942" y="1112808"/>
            <a:ext cx="1909690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QRLO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개발 일정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FA4A2A7-B836-4BA2-8D8A-835D03C31A27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2DDBF197-FEF0-42EB-AD09-75C23F05AB6C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07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83D845C-CE6A-496E-AE79-E13079D0CC98}"/>
              </a:ext>
            </a:extLst>
          </p:cNvPr>
          <p:cNvSpPr txBox="1"/>
          <p:nvPr/>
        </p:nvSpPr>
        <p:spPr>
          <a:xfrm>
            <a:off x="2487552" y="4317796"/>
            <a:ext cx="779553" cy="99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회원가입 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로그인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QR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인식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QR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생성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4D166B-7044-4452-A2D3-96F4213E4E06}"/>
              </a:ext>
            </a:extLst>
          </p:cNvPr>
          <p:cNvSpPr txBox="1"/>
          <p:nvPr/>
        </p:nvSpPr>
        <p:spPr>
          <a:xfrm>
            <a:off x="2583313" y="4314486"/>
            <a:ext cx="1425251" cy="99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QR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목록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방문기록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알림 전송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UI</a:t>
            </a:r>
            <a:endParaRPr lang="ko-KR" altLang="en-US" sz="1000" dirty="0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75382B47-5268-4281-AD82-87D8EE65003F}"/>
              </a:ext>
            </a:extLst>
          </p:cNvPr>
          <p:cNvCxnSpPr>
            <a:cxnSpLocks/>
          </p:cNvCxnSpPr>
          <p:nvPr/>
        </p:nvCxnSpPr>
        <p:spPr>
          <a:xfrm>
            <a:off x="4050626" y="4336846"/>
            <a:ext cx="0" cy="927304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605184E-D64F-46B8-AC6F-1E44AAC6D4AE}"/>
              </a:ext>
            </a:extLst>
          </p:cNvPr>
          <p:cNvGrpSpPr/>
          <p:nvPr/>
        </p:nvGrpSpPr>
        <p:grpSpPr>
          <a:xfrm rot="5400000">
            <a:off x="5603565" y="3041820"/>
            <a:ext cx="124590" cy="172740"/>
            <a:chOff x="4371840" y="2305378"/>
            <a:chExt cx="252000" cy="349392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37F26AA-0586-46C4-9B99-C86450A6AC04}"/>
                </a:ext>
              </a:extLst>
            </p:cNvPr>
            <p:cNvSpPr/>
            <p:nvPr/>
          </p:nvSpPr>
          <p:spPr>
            <a:xfrm>
              <a:off x="4371840" y="2389746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DF9427E-6296-4EC5-BED6-6FB38F18A7A2}"/>
                </a:ext>
              </a:extLst>
            </p:cNvPr>
            <p:cNvSpPr/>
            <p:nvPr/>
          </p:nvSpPr>
          <p:spPr>
            <a:xfrm>
              <a:off x="4424030" y="2305378"/>
              <a:ext cx="169248" cy="349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955C12D-EBB2-4AA2-9F5C-CB6E1B19F6E3}"/>
              </a:ext>
            </a:extLst>
          </p:cNvPr>
          <p:cNvGrpSpPr/>
          <p:nvPr/>
        </p:nvGrpSpPr>
        <p:grpSpPr>
          <a:xfrm>
            <a:off x="8220350" y="3792791"/>
            <a:ext cx="124590" cy="172740"/>
            <a:chOff x="4371840" y="2312694"/>
            <a:chExt cx="252000" cy="349391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3C9B446-3F54-4A4C-A0B4-5AE3F7B1F832}"/>
                </a:ext>
              </a:extLst>
            </p:cNvPr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E0C20AB-AAB5-476C-8991-77EB89DA4814}"/>
                </a:ext>
              </a:extLst>
            </p:cNvPr>
            <p:cNvSpPr/>
            <p:nvPr/>
          </p:nvSpPr>
          <p:spPr>
            <a:xfrm>
              <a:off x="4405044" y="2312694"/>
              <a:ext cx="199551" cy="349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5BBEE43-CEEC-413A-8D59-076E96DB61F4}"/>
              </a:ext>
            </a:extLst>
          </p:cNvPr>
          <p:cNvGrpSpPr/>
          <p:nvPr/>
        </p:nvGrpSpPr>
        <p:grpSpPr>
          <a:xfrm>
            <a:off x="10336608" y="3789170"/>
            <a:ext cx="124590" cy="172740"/>
            <a:chOff x="4371840" y="2305378"/>
            <a:chExt cx="252000" cy="34939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4D40035-4725-46C7-A476-A0827C21815F}"/>
                </a:ext>
              </a:extLst>
            </p:cNvPr>
            <p:cNvSpPr/>
            <p:nvPr/>
          </p:nvSpPr>
          <p:spPr>
            <a:xfrm>
              <a:off x="4371840" y="2389746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D9BFA29-2DA8-41C6-BA1D-DF2A051254ED}"/>
                </a:ext>
              </a:extLst>
            </p:cNvPr>
            <p:cNvSpPr/>
            <p:nvPr/>
          </p:nvSpPr>
          <p:spPr>
            <a:xfrm>
              <a:off x="4424030" y="2305378"/>
              <a:ext cx="169248" cy="349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3" name="타원 112">
            <a:extLst>
              <a:ext uri="{FF2B5EF4-FFF2-40B4-BE49-F238E27FC236}">
                <a16:creationId xmlns:a16="http://schemas.microsoft.com/office/drawing/2014/main" id="{671110CF-43B6-4067-8E23-294C56DA5BF3}"/>
              </a:ext>
            </a:extLst>
          </p:cNvPr>
          <p:cNvSpPr/>
          <p:nvPr/>
        </p:nvSpPr>
        <p:spPr>
          <a:xfrm>
            <a:off x="6331110" y="3505339"/>
            <a:ext cx="788605" cy="78860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>
              <a:solidFill>
                <a:srgbClr val="3A3A3A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B853286-664A-451C-A57B-588B328935A8}"/>
              </a:ext>
            </a:extLst>
          </p:cNvPr>
          <p:cNvSpPr/>
          <p:nvPr/>
        </p:nvSpPr>
        <p:spPr>
          <a:xfrm>
            <a:off x="6375668" y="3727595"/>
            <a:ext cx="703146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10.23</a:t>
            </a:r>
          </a:p>
        </p:txBody>
      </p:sp>
      <p:sp>
        <p:nvSpPr>
          <p:cNvPr id="115" name="원호 114">
            <a:extLst>
              <a:ext uri="{FF2B5EF4-FFF2-40B4-BE49-F238E27FC236}">
                <a16:creationId xmlns:a16="http://schemas.microsoft.com/office/drawing/2014/main" id="{DACF3AD9-6725-448A-8153-496CC7B73F14}"/>
              </a:ext>
            </a:extLst>
          </p:cNvPr>
          <p:cNvSpPr/>
          <p:nvPr/>
        </p:nvSpPr>
        <p:spPr>
          <a:xfrm>
            <a:off x="6376886" y="3551098"/>
            <a:ext cx="697051" cy="697051"/>
          </a:xfrm>
          <a:prstGeom prst="arc">
            <a:avLst>
              <a:gd name="adj1" fmla="val 16200000"/>
              <a:gd name="adj2" fmla="val 12801004"/>
            </a:avLst>
          </a:prstGeom>
          <a:noFill/>
          <a:ln w="25400" cap="rnd">
            <a:solidFill>
              <a:srgbClr val="D9D9D9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3F84AB8-FA75-4117-B3D4-C3032C25F16D}"/>
              </a:ext>
            </a:extLst>
          </p:cNvPr>
          <p:cNvGrpSpPr/>
          <p:nvPr/>
        </p:nvGrpSpPr>
        <p:grpSpPr>
          <a:xfrm>
            <a:off x="6136304" y="3795732"/>
            <a:ext cx="124590" cy="172740"/>
            <a:chOff x="4371840" y="2312694"/>
            <a:chExt cx="252000" cy="349391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2CC4BD8D-DE90-42F0-8A6A-6BB8861D96B2}"/>
                </a:ext>
              </a:extLst>
            </p:cNvPr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2513239-B5D9-4D70-A99A-6A1155705169}"/>
                </a:ext>
              </a:extLst>
            </p:cNvPr>
            <p:cNvSpPr/>
            <p:nvPr/>
          </p:nvSpPr>
          <p:spPr>
            <a:xfrm>
              <a:off x="4405044" y="2312694"/>
              <a:ext cx="199551" cy="349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86E6ED8-8BAD-423B-A14A-794397F35153}"/>
              </a:ext>
            </a:extLst>
          </p:cNvPr>
          <p:cNvGrpSpPr/>
          <p:nvPr/>
        </p:nvGrpSpPr>
        <p:grpSpPr>
          <a:xfrm>
            <a:off x="7181413" y="3792111"/>
            <a:ext cx="124590" cy="172740"/>
            <a:chOff x="4371840" y="2305378"/>
            <a:chExt cx="252000" cy="349392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B012694-3705-4296-81D8-D42351264880}"/>
                </a:ext>
              </a:extLst>
            </p:cNvPr>
            <p:cNvSpPr/>
            <p:nvPr/>
          </p:nvSpPr>
          <p:spPr>
            <a:xfrm>
              <a:off x="4371840" y="2389746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130A0C4-806D-4C90-8D4C-84131DF6F8F2}"/>
                </a:ext>
              </a:extLst>
            </p:cNvPr>
            <p:cNvSpPr/>
            <p:nvPr/>
          </p:nvSpPr>
          <p:spPr>
            <a:xfrm>
              <a:off x="4424030" y="2305378"/>
              <a:ext cx="169248" cy="349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3" name="타원 132">
            <a:extLst>
              <a:ext uri="{FF2B5EF4-FFF2-40B4-BE49-F238E27FC236}">
                <a16:creationId xmlns:a16="http://schemas.microsoft.com/office/drawing/2014/main" id="{8CE8CCFC-E0EB-4C06-8382-8D7FEA262FC1}"/>
              </a:ext>
            </a:extLst>
          </p:cNvPr>
          <p:cNvSpPr/>
          <p:nvPr/>
        </p:nvSpPr>
        <p:spPr>
          <a:xfrm>
            <a:off x="8433965" y="3496388"/>
            <a:ext cx="788605" cy="78860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4">
              <a:solidFill>
                <a:srgbClr val="3A3A3A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CC75B4-B929-47C3-B25F-C0C8CD6CFBAB}"/>
              </a:ext>
            </a:extLst>
          </p:cNvPr>
          <p:cNvSpPr/>
          <p:nvPr/>
        </p:nvSpPr>
        <p:spPr>
          <a:xfrm>
            <a:off x="8478523" y="3718644"/>
            <a:ext cx="70314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3A3A3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11.5</a:t>
            </a:r>
          </a:p>
        </p:txBody>
      </p:sp>
      <p:sp>
        <p:nvSpPr>
          <p:cNvPr id="135" name="원호 134">
            <a:extLst>
              <a:ext uri="{FF2B5EF4-FFF2-40B4-BE49-F238E27FC236}">
                <a16:creationId xmlns:a16="http://schemas.microsoft.com/office/drawing/2014/main" id="{454EEFE0-7A52-4F57-A274-3F936F3B4A2B}"/>
              </a:ext>
            </a:extLst>
          </p:cNvPr>
          <p:cNvSpPr/>
          <p:nvPr/>
        </p:nvSpPr>
        <p:spPr>
          <a:xfrm>
            <a:off x="8479741" y="3542147"/>
            <a:ext cx="697051" cy="697051"/>
          </a:xfrm>
          <a:prstGeom prst="arc">
            <a:avLst>
              <a:gd name="adj1" fmla="val 16200000"/>
              <a:gd name="adj2" fmla="val 14868355"/>
            </a:avLst>
          </a:prstGeom>
          <a:noFill/>
          <a:ln w="25400" cap="rnd">
            <a:solidFill>
              <a:srgbClr val="D9D9D9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94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A4DF06-8092-4A77-AAF9-B960D40871BB}"/>
              </a:ext>
            </a:extLst>
          </p:cNvPr>
          <p:cNvGrpSpPr/>
          <p:nvPr/>
        </p:nvGrpSpPr>
        <p:grpSpPr>
          <a:xfrm>
            <a:off x="9284268" y="3783160"/>
            <a:ext cx="124590" cy="172740"/>
            <a:chOff x="4371840" y="2305378"/>
            <a:chExt cx="252000" cy="349392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3AA68EB-CE99-43D7-937E-6BBE22CBE1BA}"/>
                </a:ext>
              </a:extLst>
            </p:cNvPr>
            <p:cNvSpPr/>
            <p:nvPr/>
          </p:nvSpPr>
          <p:spPr>
            <a:xfrm>
              <a:off x="4371840" y="2389746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4" dirty="0">
                <a:solidFill>
                  <a:prstClr val="white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3735DA1-5DE0-479A-BD2D-1E6C13239885}"/>
                </a:ext>
              </a:extLst>
            </p:cNvPr>
            <p:cNvSpPr/>
            <p:nvPr/>
          </p:nvSpPr>
          <p:spPr>
            <a:xfrm>
              <a:off x="4424030" y="2305378"/>
              <a:ext cx="169248" cy="349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20173EE7-EEBC-4D5F-A251-0414EF87B615}"/>
              </a:ext>
            </a:extLst>
          </p:cNvPr>
          <p:cNvSpPr txBox="1"/>
          <p:nvPr/>
        </p:nvSpPr>
        <p:spPr>
          <a:xfrm>
            <a:off x="9321650" y="4364284"/>
            <a:ext cx="11528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출시 및</a:t>
            </a:r>
            <a:endParaRPr lang="en-US" altLang="ko-KR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베타 테스터 모집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61E33CB-2B0B-4E38-BD3A-CCF945E2BB98}"/>
              </a:ext>
            </a:extLst>
          </p:cNvPr>
          <p:cNvSpPr txBox="1"/>
          <p:nvPr/>
        </p:nvSpPr>
        <p:spPr>
          <a:xfrm>
            <a:off x="9184471" y="4786517"/>
            <a:ext cx="1905332" cy="1222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</a:t>
            </a:r>
            <a:r>
              <a:rPr lang="en-US" altLang="ko-KR" sz="10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ios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버전 개발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체온계 인식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웹사이트 개발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회원가입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PASS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인증 방식 도입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버그 수정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endParaRPr lang="ko-KR" altLang="en-US" sz="1000" dirty="0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6D2CEB56-85CC-4A36-92B5-F58004E76D80}"/>
              </a:ext>
            </a:extLst>
          </p:cNvPr>
          <p:cNvCxnSpPr>
            <a:cxnSpLocks/>
          </p:cNvCxnSpPr>
          <p:nvPr/>
        </p:nvCxnSpPr>
        <p:spPr>
          <a:xfrm>
            <a:off x="11131864" y="4808877"/>
            <a:ext cx="0" cy="114742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6F7C97C0-C465-464B-AEF0-B42141A459C6}"/>
              </a:ext>
            </a:extLst>
          </p:cNvPr>
          <p:cNvCxnSpPr>
            <a:cxnSpLocks/>
          </p:cNvCxnSpPr>
          <p:nvPr/>
        </p:nvCxnSpPr>
        <p:spPr>
          <a:xfrm>
            <a:off x="11438442" y="4502375"/>
            <a:ext cx="160526" cy="0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405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DAC9E19-305A-4D9E-A9E2-54138EEDEE0B}"/>
              </a:ext>
            </a:extLst>
          </p:cNvPr>
          <p:cNvGrpSpPr/>
          <p:nvPr/>
        </p:nvGrpSpPr>
        <p:grpSpPr>
          <a:xfrm>
            <a:off x="6045469" y="2846525"/>
            <a:ext cx="174086" cy="174086"/>
            <a:chOff x="5956823" y="2305892"/>
            <a:chExt cx="351378" cy="35137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E23F5EA-491A-4E4E-938B-6AADE06E6C30}"/>
                </a:ext>
              </a:extLst>
            </p:cNvPr>
            <p:cNvSpPr/>
            <p:nvPr/>
          </p:nvSpPr>
          <p:spPr>
            <a:xfrm>
              <a:off x="5956823" y="2305892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727FB0F-3C6E-426E-AE73-19A79FA99CFC}"/>
                </a:ext>
              </a:extLst>
            </p:cNvPr>
            <p:cNvSpPr/>
            <p:nvPr/>
          </p:nvSpPr>
          <p:spPr>
            <a:xfrm>
              <a:off x="6056312" y="24053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7D573B4-7D75-4F9A-87ED-3E4C657D0213}"/>
              </a:ext>
            </a:extLst>
          </p:cNvPr>
          <p:cNvSpPr txBox="1"/>
          <p:nvPr/>
        </p:nvSpPr>
        <p:spPr>
          <a:xfrm>
            <a:off x="5306349" y="3117306"/>
            <a:ext cx="1634999" cy="62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B2F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이상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B2F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,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B2F5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rPr>
              <a:t>QRLO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B2F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였습니다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B2F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. :)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7AE37AC-9B0C-46DC-BAB5-EE2053E981D3}"/>
              </a:ext>
            </a:extLst>
          </p:cNvPr>
          <p:cNvGrpSpPr/>
          <p:nvPr/>
        </p:nvGrpSpPr>
        <p:grpSpPr>
          <a:xfrm>
            <a:off x="5960762" y="4054392"/>
            <a:ext cx="343501" cy="30109"/>
            <a:chOff x="5844109" y="887373"/>
            <a:chExt cx="457200" cy="53340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DD61DA3-CB2F-4BE8-BFC3-0C18BBFC2CD3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C332366-CDFA-48AA-B0A3-5AD304978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3986837-E9A6-44A3-BE09-9669BE0B8B90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B1D1A05-CCB8-4C4A-824D-7F1BF44B3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3D47673-C40D-4AB7-94A3-05D85BEF5DB8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363CCFB9-F3AF-4B23-AD0E-7729D6977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80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02B376-FC9A-4700-A809-53F7FCD78D88}"/>
              </a:ext>
            </a:extLst>
          </p:cNvPr>
          <p:cNvSpPr/>
          <p:nvPr/>
        </p:nvSpPr>
        <p:spPr>
          <a:xfrm>
            <a:off x="3015283" y="2194496"/>
            <a:ext cx="3080718" cy="3726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8E538C-364B-4AD4-B65E-BEDB0C1B481C}"/>
              </a:ext>
            </a:extLst>
          </p:cNvPr>
          <p:cNvSpPr/>
          <p:nvPr/>
        </p:nvSpPr>
        <p:spPr>
          <a:xfrm>
            <a:off x="6086765" y="2194496"/>
            <a:ext cx="3080718" cy="37260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3E93E8F-18E8-4234-B3E2-9FFB202F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9338" y="2686716"/>
            <a:ext cx="1165710" cy="1165710"/>
          </a:xfrm>
          <a:custGeom>
            <a:avLst/>
            <a:gdLst>
              <a:gd name="connsiteX0" fmla="*/ 1734996 w 3470033"/>
              <a:gd name="connsiteY0" fmla="*/ 0 h 3470031"/>
              <a:gd name="connsiteX1" fmla="*/ 1735036 w 3470033"/>
              <a:gd name="connsiteY1" fmla="*/ 0 h 3470031"/>
              <a:gd name="connsiteX2" fmla="*/ 1912411 w 3470033"/>
              <a:gd name="connsiteY2" fmla="*/ 8957 h 3470031"/>
              <a:gd name="connsiteX3" fmla="*/ 3470033 w 3470033"/>
              <a:gd name="connsiteY3" fmla="*/ 1735015 h 3470031"/>
              <a:gd name="connsiteX4" fmla="*/ 1735016 w 3470033"/>
              <a:gd name="connsiteY4" fmla="*/ 3470031 h 3470031"/>
              <a:gd name="connsiteX5" fmla="*/ 0 w 3470033"/>
              <a:gd name="connsiteY5" fmla="*/ 1735015 h 3470031"/>
              <a:gd name="connsiteX6" fmla="*/ 1557621 w 3470033"/>
              <a:gd name="connsiteY6" fmla="*/ 8957 h 34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033" h="3470031">
                <a:moveTo>
                  <a:pt x="1734996" y="0"/>
                </a:moveTo>
                <a:lnTo>
                  <a:pt x="1735036" y="0"/>
                </a:lnTo>
                <a:lnTo>
                  <a:pt x="1912411" y="8957"/>
                </a:lnTo>
                <a:cubicBezTo>
                  <a:pt x="2787303" y="97807"/>
                  <a:pt x="3470033" y="836681"/>
                  <a:pt x="3470033" y="1735015"/>
                </a:cubicBezTo>
                <a:cubicBezTo>
                  <a:pt x="3470033" y="2693238"/>
                  <a:pt x="2693239" y="3470031"/>
                  <a:pt x="1735016" y="3470031"/>
                </a:cubicBezTo>
                <a:cubicBezTo>
                  <a:pt x="776793" y="3470031"/>
                  <a:pt x="0" y="2693238"/>
                  <a:pt x="0" y="1735015"/>
                </a:cubicBezTo>
                <a:cubicBezTo>
                  <a:pt x="0" y="836681"/>
                  <a:pt x="682728" y="97807"/>
                  <a:pt x="1557621" y="895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6EFCC9F-E779-4026-885B-30BE8D37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88853" y="2686716"/>
            <a:ext cx="1143715" cy="1165710"/>
          </a:xfrm>
          <a:custGeom>
            <a:avLst/>
            <a:gdLst>
              <a:gd name="connsiteX0" fmla="*/ 1735016 w 3470032"/>
              <a:gd name="connsiteY0" fmla="*/ 0 h 3470032"/>
              <a:gd name="connsiteX1" fmla="*/ 3470032 w 3470032"/>
              <a:gd name="connsiteY1" fmla="*/ 1735016 h 3470032"/>
              <a:gd name="connsiteX2" fmla="*/ 1735016 w 3470032"/>
              <a:gd name="connsiteY2" fmla="*/ 3470032 h 3470032"/>
              <a:gd name="connsiteX3" fmla="*/ 0 w 3470032"/>
              <a:gd name="connsiteY3" fmla="*/ 1735016 h 3470032"/>
              <a:gd name="connsiteX4" fmla="*/ 1735016 w 3470032"/>
              <a:gd name="connsiteY4" fmla="*/ 0 h 347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0032" h="3470032">
                <a:moveTo>
                  <a:pt x="1735016" y="0"/>
                </a:moveTo>
                <a:cubicBezTo>
                  <a:pt x="2693239" y="0"/>
                  <a:pt x="3470032" y="776793"/>
                  <a:pt x="3470032" y="1735016"/>
                </a:cubicBezTo>
                <a:cubicBezTo>
                  <a:pt x="3470032" y="2693239"/>
                  <a:pt x="2693239" y="3470032"/>
                  <a:pt x="1735016" y="3470032"/>
                </a:cubicBezTo>
                <a:cubicBezTo>
                  <a:pt x="776793" y="3470032"/>
                  <a:pt x="0" y="2693239"/>
                  <a:pt x="0" y="1735016"/>
                </a:cubicBezTo>
                <a:cubicBezTo>
                  <a:pt x="0" y="776793"/>
                  <a:pt x="776793" y="0"/>
                  <a:pt x="173501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DA835EA-5039-47B4-B148-1CF4CA7C27EB}"/>
              </a:ext>
            </a:extLst>
          </p:cNvPr>
          <p:cNvSpPr txBox="1"/>
          <p:nvPr/>
        </p:nvSpPr>
        <p:spPr>
          <a:xfrm>
            <a:off x="4118929" y="4193934"/>
            <a:ext cx="883575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수기 작성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6B287F-86A0-4D19-891A-0725A438AA06}"/>
              </a:ext>
            </a:extLst>
          </p:cNvPr>
          <p:cNvSpPr txBox="1"/>
          <p:nvPr/>
        </p:nvSpPr>
        <p:spPr>
          <a:xfrm>
            <a:off x="6825727" y="4193933"/>
            <a:ext cx="1612942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회용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QR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코드 인증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89FB27-8FB5-47EB-9D93-8F229BD2C0CC}"/>
              </a:ext>
            </a:extLst>
          </p:cNvPr>
          <p:cNvSpPr txBox="1"/>
          <p:nvPr/>
        </p:nvSpPr>
        <p:spPr>
          <a:xfrm>
            <a:off x="3294994" y="4602318"/>
            <a:ext cx="2531462" cy="75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비치된 종이에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방문 일시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이름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주소지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및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전화번호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등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개인 정보를 비롯하여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호흡기 증상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개인정보 수집 동의 등을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기록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CC5497-7ED7-4CE4-855E-44D285763EA8}"/>
              </a:ext>
            </a:extLst>
          </p:cNvPr>
          <p:cNvSpPr txBox="1"/>
          <p:nvPr/>
        </p:nvSpPr>
        <p:spPr>
          <a:xfrm>
            <a:off x="6642726" y="4602318"/>
            <a:ext cx="2047355" cy="75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네이버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카카오톡 등을 통해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회용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QR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코드를 만든 뒤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,</a:t>
            </a:r>
          </a:p>
          <a:p>
            <a:pPr algn="ctr">
              <a:lnSpc>
                <a:spcPct val="140000"/>
              </a:lnSpc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비치된 기기에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QR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코드를 인식시킴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B150D-54E7-40E2-A815-7338902F57A2}"/>
              </a:ext>
            </a:extLst>
          </p:cNvPr>
          <p:cNvSpPr txBox="1"/>
          <p:nvPr/>
        </p:nvSpPr>
        <p:spPr>
          <a:xfrm>
            <a:off x="786942" y="1114545"/>
            <a:ext cx="3711272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현재 진행 중인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94B2F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출입 명부 작성 방식</a:t>
            </a:r>
            <a:endParaRPr lang="en-US" altLang="ko-KR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94B2F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A0E39F-C4E8-40B1-BF6B-9EA0AEE5F98C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A1854A-D281-464C-AE43-1B74074568C6}"/>
              </a:ext>
            </a:extLst>
          </p:cNvPr>
          <p:cNvSpPr txBox="1"/>
          <p:nvPr/>
        </p:nvSpPr>
        <p:spPr>
          <a:xfrm>
            <a:off x="786942" y="717310"/>
            <a:ext cx="453970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85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7F72F2-0B2F-4925-A31E-DB11BF73406C}"/>
              </a:ext>
            </a:extLst>
          </p:cNvPr>
          <p:cNvGrpSpPr/>
          <p:nvPr/>
        </p:nvGrpSpPr>
        <p:grpSpPr>
          <a:xfrm>
            <a:off x="8778228" y="5108163"/>
            <a:ext cx="1855078" cy="1073312"/>
            <a:chOff x="8778228" y="5108163"/>
            <a:chExt cx="1855078" cy="107331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A9C62C1-A8AF-44B1-A932-C3688A564485}"/>
                </a:ext>
              </a:extLst>
            </p:cNvPr>
            <p:cNvGrpSpPr/>
            <p:nvPr/>
          </p:nvGrpSpPr>
          <p:grpSpPr>
            <a:xfrm>
              <a:off x="9607979" y="5108163"/>
              <a:ext cx="195580" cy="97790"/>
              <a:chOff x="10129520" y="1239520"/>
              <a:chExt cx="487680" cy="24384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367021D-96FC-4C10-B439-075355E414AD}"/>
                  </a:ext>
                </a:extLst>
              </p:cNvPr>
              <p:cNvCxnSpPr/>
              <p:nvPr/>
            </p:nvCxnSpPr>
            <p:spPr>
              <a:xfrm>
                <a:off x="1012952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6F9A112-6ED3-4965-9FC5-B168B4C18B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336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A4B26EB-1591-4F91-89D1-060BBFE33D48}"/>
                </a:ext>
              </a:extLst>
            </p:cNvPr>
            <p:cNvSpPr/>
            <p:nvPr/>
          </p:nvSpPr>
          <p:spPr>
            <a:xfrm>
              <a:off x="8778228" y="5431987"/>
              <a:ext cx="1855078" cy="74948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CD3B31D-4701-4D55-BADC-AA058E5450DA}"/>
                </a:ext>
              </a:extLst>
            </p:cNvPr>
            <p:cNvSpPr txBox="1"/>
            <p:nvPr/>
          </p:nvSpPr>
          <p:spPr>
            <a:xfrm>
              <a:off x="9092461" y="5575899"/>
              <a:ext cx="1226618" cy="467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출입명부를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허위로 작성하게 됨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EA9C9D-7F3B-47CE-97F5-A89ECE5D2546}"/>
              </a:ext>
            </a:extLst>
          </p:cNvPr>
          <p:cNvGrpSpPr/>
          <p:nvPr/>
        </p:nvGrpSpPr>
        <p:grpSpPr>
          <a:xfrm>
            <a:off x="6386899" y="2256707"/>
            <a:ext cx="1855078" cy="2675132"/>
            <a:chOff x="6386899" y="2256707"/>
            <a:chExt cx="1855078" cy="267513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9000638-0086-4585-8C5D-80FC94B1DA1B}"/>
                </a:ext>
              </a:extLst>
            </p:cNvPr>
            <p:cNvSpPr/>
            <p:nvPr/>
          </p:nvSpPr>
          <p:spPr>
            <a:xfrm>
              <a:off x="6386899" y="3076761"/>
              <a:ext cx="1855078" cy="1855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D79BEA-2F95-45EC-B156-8754FFF4A700}"/>
                </a:ext>
              </a:extLst>
            </p:cNvPr>
            <p:cNvSpPr txBox="1"/>
            <p:nvPr/>
          </p:nvSpPr>
          <p:spPr>
            <a:xfrm>
              <a:off x="7129772" y="2256707"/>
              <a:ext cx="369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01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531E70-8893-444C-B506-A26CF4C5DC64}"/>
                </a:ext>
              </a:extLst>
            </p:cNvPr>
            <p:cNvSpPr txBox="1"/>
            <p:nvPr/>
          </p:nvSpPr>
          <p:spPr>
            <a:xfrm>
              <a:off x="6590325" y="3627923"/>
              <a:ext cx="1377300" cy="82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맑은 고딕 Semilight" panose="020B0502040204020203" pitchFamily="50" charset="-127"/>
                </a:rPr>
                <a:t>방문하는 곳마다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맑은 고딕 Semilight" panose="020B0502040204020203" pitchFamily="50" charset="-127"/>
                </a:rPr>
                <a:t>새롭게 작성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해야 하는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번거로움이 따름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C2B63B7-FDB6-45F6-A4AA-C4DF5EAA9BE6}"/>
                </a:ext>
              </a:extLst>
            </p:cNvPr>
            <p:cNvSpPr/>
            <p:nvPr/>
          </p:nvSpPr>
          <p:spPr>
            <a:xfrm>
              <a:off x="7278976" y="2607180"/>
              <a:ext cx="70925" cy="709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2EBE57-8784-4982-B0CF-C0775B13B441}"/>
              </a:ext>
            </a:extLst>
          </p:cNvPr>
          <p:cNvGrpSpPr/>
          <p:nvPr/>
        </p:nvGrpSpPr>
        <p:grpSpPr>
          <a:xfrm>
            <a:off x="8778230" y="2256707"/>
            <a:ext cx="1855078" cy="2675132"/>
            <a:chOff x="8778230" y="2256707"/>
            <a:chExt cx="1855078" cy="2675132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19E276F-66EE-40D8-8810-9D95F7C34837}"/>
                </a:ext>
              </a:extLst>
            </p:cNvPr>
            <p:cNvSpPr/>
            <p:nvPr/>
          </p:nvSpPr>
          <p:spPr>
            <a:xfrm>
              <a:off x="8778230" y="3076761"/>
              <a:ext cx="1855078" cy="1855078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E92465-C712-4204-9523-95993BB3CE0A}"/>
                </a:ext>
              </a:extLst>
            </p:cNvPr>
            <p:cNvSpPr txBox="1"/>
            <p:nvPr/>
          </p:nvSpPr>
          <p:spPr>
            <a:xfrm>
              <a:off x="9521103" y="2256707"/>
              <a:ext cx="369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02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6FCE50-43CF-4552-A4D8-A959E21FDB19}"/>
                </a:ext>
              </a:extLst>
            </p:cNvPr>
            <p:cNvSpPr txBox="1"/>
            <p:nvPr/>
          </p:nvSpPr>
          <p:spPr>
            <a:xfrm>
              <a:off x="8872857" y="3500291"/>
              <a:ext cx="1665841" cy="108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업체 뿐만 아니라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방문하는 다른 손님에게도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개인 정보가 노출되는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위험이 따름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CFB1EA9-0FD6-4D8F-B0EB-F0A63F59A749}"/>
                </a:ext>
              </a:extLst>
            </p:cNvPr>
            <p:cNvSpPr/>
            <p:nvPr/>
          </p:nvSpPr>
          <p:spPr>
            <a:xfrm>
              <a:off x="9670308" y="2607180"/>
              <a:ext cx="70925" cy="709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80597B7-8621-4D25-8AD3-FC7DCC3E99B6}"/>
              </a:ext>
            </a:extLst>
          </p:cNvPr>
          <p:cNvCxnSpPr/>
          <p:nvPr/>
        </p:nvCxnSpPr>
        <p:spPr>
          <a:xfrm>
            <a:off x="7501831" y="2642642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9BF3C7-CFE0-4327-AEFD-AEC4A4356DB6}"/>
              </a:ext>
            </a:extLst>
          </p:cNvPr>
          <p:cNvSpPr txBox="1"/>
          <p:nvPr/>
        </p:nvSpPr>
        <p:spPr>
          <a:xfrm>
            <a:off x="786942" y="1114545"/>
            <a:ext cx="2124299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수기 작성의 문제점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5D1FF-46AA-445E-8359-056C736D50AA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B5108FE-5EBC-4AD6-8D04-319A3CDC94B8}"/>
              </a:ext>
            </a:extLst>
          </p:cNvPr>
          <p:cNvSpPr txBox="1"/>
          <p:nvPr/>
        </p:nvSpPr>
        <p:spPr>
          <a:xfrm>
            <a:off x="786942" y="717310"/>
            <a:ext cx="468398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4384696-E30C-4E2C-990A-6318ECE81304}"/>
              </a:ext>
            </a:extLst>
          </p:cNvPr>
          <p:cNvSpPr/>
          <p:nvPr/>
        </p:nvSpPr>
        <p:spPr>
          <a:xfrm>
            <a:off x="3447586" y="3076761"/>
            <a:ext cx="1855078" cy="1855078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25C218-E144-416B-84F9-88B36BA8286C}"/>
              </a:ext>
            </a:extLst>
          </p:cNvPr>
          <p:cNvSpPr txBox="1"/>
          <p:nvPr/>
        </p:nvSpPr>
        <p:spPr>
          <a:xfrm>
            <a:off x="4190459" y="2256707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7DE8A-3EBD-432E-844A-636ED9023F15}"/>
              </a:ext>
            </a:extLst>
          </p:cNvPr>
          <p:cNvSpPr txBox="1"/>
          <p:nvPr/>
        </p:nvSpPr>
        <p:spPr>
          <a:xfrm>
            <a:off x="3798693" y="3593610"/>
            <a:ext cx="1152880" cy="829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신분증을 보고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허위 작성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여부를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확인해야 함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77F17C4-6328-4212-9CBC-F97C4759C9D1}"/>
              </a:ext>
            </a:extLst>
          </p:cNvPr>
          <p:cNvSpPr/>
          <p:nvPr/>
        </p:nvSpPr>
        <p:spPr>
          <a:xfrm>
            <a:off x="1056255" y="3076761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3ADC6B-CCE9-4CEB-BE68-A510A182B69F}"/>
              </a:ext>
            </a:extLst>
          </p:cNvPr>
          <p:cNvSpPr txBox="1"/>
          <p:nvPr/>
        </p:nvSpPr>
        <p:spPr>
          <a:xfrm>
            <a:off x="1799128" y="2256707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01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365169-DE32-48B9-A57A-7D11CBCC5A4E}"/>
              </a:ext>
            </a:extLst>
          </p:cNvPr>
          <p:cNvSpPr txBox="1"/>
          <p:nvPr/>
        </p:nvSpPr>
        <p:spPr>
          <a:xfrm>
            <a:off x="1179532" y="3720567"/>
            <a:ext cx="1537600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손님이 많을 경우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일일이 확인하기 어려움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B57D11-0ABA-47C3-8235-C8C4347A7C68}"/>
              </a:ext>
            </a:extLst>
          </p:cNvPr>
          <p:cNvGrpSpPr/>
          <p:nvPr/>
        </p:nvGrpSpPr>
        <p:grpSpPr>
          <a:xfrm>
            <a:off x="3447584" y="5108163"/>
            <a:ext cx="1855078" cy="1073312"/>
            <a:chOff x="3447584" y="5108163"/>
            <a:chExt cx="1855078" cy="107331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B0AB129-EBDC-4C31-997B-DFF30BE60A19}"/>
                </a:ext>
              </a:extLst>
            </p:cNvPr>
            <p:cNvGrpSpPr/>
            <p:nvPr/>
          </p:nvGrpSpPr>
          <p:grpSpPr>
            <a:xfrm>
              <a:off x="4277335" y="5108163"/>
              <a:ext cx="195580" cy="97790"/>
              <a:chOff x="10129520" y="1239520"/>
              <a:chExt cx="487680" cy="24384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0F4314CB-4210-4E9E-9E6C-4D836C868B0F}"/>
                  </a:ext>
                </a:extLst>
              </p:cNvPr>
              <p:cNvCxnSpPr/>
              <p:nvPr/>
            </p:nvCxnSpPr>
            <p:spPr>
              <a:xfrm>
                <a:off x="1012952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CCD31D6-8D71-4F38-9CE1-DA7DE704E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336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6993D6-49C7-4496-9B72-1A92FC2CDFA3}"/>
                </a:ext>
              </a:extLst>
            </p:cNvPr>
            <p:cNvSpPr/>
            <p:nvPr/>
          </p:nvSpPr>
          <p:spPr>
            <a:xfrm>
              <a:off x="3447584" y="5431987"/>
              <a:ext cx="1855078" cy="74948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B045471-327A-443F-8E14-AAB15A978C58}"/>
                </a:ext>
              </a:extLst>
            </p:cNvPr>
            <p:cNvSpPr txBox="1"/>
            <p:nvPr/>
          </p:nvSpPr>
          <p:spPr>
            <a:xfrm>
              <a:off x="3699300" y="5479736"/>
              <a:ext cx="1351652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50" b="0" i="0" dirty="0">
                  <a:solidFill>
                    <a:schemeClr val="bg1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번거로움이 따르고</a:t>
              </a:r>
              <a:r>
                <a:rPr lang="en-US" altLang="ko-KR" sz="1050" b="0" i="0" dirty="0">
                  <a:solidFill>
                    <a:schemeClr val="bg1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</a:t>
              </a:r>
              <a:endParaRPr lang="en-US" altLang="ko-KR" sz="105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50" b="0" i="0" dirty="0">
                  <a:solidFill>
                    <a:schemeClr val="bg1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시간이 지체돼</a:t>
              </a:r>
              <a:endParaRPr lang="en-US" altLang="ko-KR" sz="1050" b="0" i="0" dirty="0">
                <a:solidFill>
                  <a:schemeClr val="bg1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대체로 자율에 맡김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6B46AB06-64F7-4C84-82B9-42C2618E2867}"/>
              </a:ext>
            </a:extLst>
          </p:cNvPr>
          <p:cNvSpPr/>
          <p:nvPr/>
        </p:nvSpPr>
        <p:spPr>
          <a:xfrm>
            <a:off x="1948332" y="2607180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F50199B-AB18-4E18-A69A-38A57AF4B560}"/>
              </a:ext>
            </a:extLst>
          </p:cNvPr>
          <p:cNvSpPr/>
          <p:nvPr/>
        </p:nvSpPr>
        <p:spPr>
          <a:xfrm>
            <a:off x="4339664" y="2607180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1C60E02-A7DB-43E9-9C44-507D6DB5F958}"/>
              </a:ext>
            </a:extLst>
          </p:cNvPr>
          <p:cNvCxnSpPr/>
          <p:nvPr/>
        </p:nvCxnSpPr>
        <p:spPr>
          <a:xfrm>
            <a:off x="2171187" y="2642642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D4AEB5-8436-404F-AB81-D62126DD8998}"/>
              </a:ext>
            </a:extLst>
          </p:cNvPr>
          <p:cNvSpPr/>
          <p:nvPr/>
        </p:nvSpPr>
        <p:spPr>
          <a:xfrm>
            <a:off x="2766866" y="1781405"/>
            <a:ext cx="802455" cy="315023"/>
          </a:xfrm>
          <a:prstGeom prst="rect">
            <a:avLst/>
          </a:prstGeom>
          <a:solidFill>
            <a:srgbClr val="B3C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76D81-3BFA-4DCB-BD45-8C7E41006E16}"/>
              </a:ext>
            </a:extLst>
          </p:cNvPr>
          <p:cNvSpPr txBox="1"/>
          <p:nvPr/>
        </p:nvSpPr>
        <p:spPr>
          <a:xfrm>
            <a:off x="2788338" y="1795833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업주 입장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4F9547-8E54-469B-B110-1086737D2773}"/>
              </a:ext>
            </a:extLst>
          </p:cNvPr>
          <p:cNvSpPr/>
          <p:nvPr/>
        </p:nvSpPr>
        <p:spPr>
          <a:xfrm>
            <a:off x="7967625" y="1779173"/>
            <a:ext cx="984473" cy="315023"/>
          </a:xfrm>
          <a:prstGeom prst="rect">
            <a:avLst/>
          </a:prstGeom>
          <a:solidFill>
            <a:srgbClr val="B3C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68942-DAF8-4612-8E5D-0F5AB955BC94}"/>
              </a:ext>
            </a:extLst>
          </p:cNvPr>
          <p:cNvSpPr txBox="1"/>
          <p:nvPr/>
        </p:nvSpPr>
        <p:spPr>
          <a:xfrm>
            <a:off x="7989096" y="1793601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방문객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입장</a:t>
            </a:r>
          </a:p>
        </p:txBody>
      </p:sp>
    </p:spTree>
    <p:extLst>
      <p:ext uri="{BB962C8B-B14F-4D97-AF65-F5344CB8AC3E}">
        <p14:creationId xmlns:p14="http://schemas.microsoft.com/office/powerpoint/2010/main" val="24436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/>
      <p:bldP spid="42" grpId="0" animBg="1"/>
      <p:bldP spid="43" grpId="0"/>
      <p:bldP spid="46" grpId="0"/>
      <p:bldP spid="59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945910" y="3037633"/>
            <a:ext cx="4300180" cy="543960"/>
            <a:chOff x="3941545" y="3157062"/>
            <a:chExt cx="4300180" cy="543960"/>
          </a:xfrm>
          <a:solidFill>
            <a:srgbClr val="94B2F5"/>
          </a:solidFill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  <a:grpFill/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  <a:grpFill/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4566197" y="3217807"/>
              <a:ext cx="3078087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그래서 등장한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 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전자출입명부</a:t>
              </a:r>
              <a:endPara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0ABDBE0-3B64-4910-BCC0-3E68058B0CC6}"/>
              </a:ext>
            </a:extLst>
          </p:cNvPr>
          <p:cNvSpPr txBox="1"/>
          <p:nvPr/>
        </p:nvSpPr>
        <p:spPr>
          <a:xfrm>
            <a:off x="3278575" y="3706818"/>
            <a:ext cx="563487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수기 작성의 문제를 없애고자 국가에서는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전자출입명부 제도를 도입했습니다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4B365-AEA9-4397-955B-4948826FBD24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C31263A-60FD-4539-8D24-E8E7325803F2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94B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3070B93-92FC-408A-926A-BD551435BC8E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FADC7F1-1CFA-4CE1-88DA-7E225B2D939C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CC52AE0-38F7-4F39-8F4D-BAF467DAEF3C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8293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AFEB01-315F-4254-A1BB-99AC40647FD5}"/>
              </a:ext>
            </a:extLst>
          </p:cNvPr>
          <p:cNvGrpSpPr/>
          <p:nvPr/>
        </p:nvGrpSpPr>
        <p:grpSpPr>
          <a:xfrm>
            <a:off x="777388" y="2207817"/>
            <a:ext cx="4651654" cy="3766621"/>
            <a:chOff x="777388" y="2207817"/>
            <a:chExt cx="4651654" cy="376662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1300082-0F37-4952-9096-35D217BEA637}"/>
                </a:ext>
              </a:extLst>
            </p:cNvPr>
            <p:cNvGrpSpPr/>
            <p:nvPr/>
          </p:nvGrpSpPr>
          <p:grpSpPr>
            <a:xfrm>
              <a:off x="777388" y="2207817"/>
              <a:ext cx="3162464" cy="983101"/>
              <a:chOff x="777388" y="2207817"/>
              <a:chExt cx="3162464" cy="983101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D82C5DBE-9024-4430-8984-C72F32B9E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960" y="2207817"/>
                <a:ext cx="1145684" cy="0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353D6-0B02-49BC-94D3-B161F59E2CCC}"/>
                  </a:ext>
                </a:extLst>
              </p:cNvPr>
              <p:cNvSpPr txBox="1"/>
              <p:nvPr/>
            </p:nvSpPr>
            <p:spPr>
              <a:xfrm>
                <a:off x="777388" y="2354535"/>
                <a:ext cx="2651688" cy="51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QR</a:t>
                </a:r>
                <a:r>
                  <a:rPr lang="ko-KR" altLang="en-US" sz="11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Bold" panose="02000000000000000000" pitchFamily="50" charset="-127"/>
                    <a:ea typeface="G마켓 산스 TTF Medium" panose="02000000000000000000" pitchFamily="2" charset="-127"/>
                  </a:rPr>
                  <a:t>코드를 이용한 전자출입명부 작성 경험</a:t>
                </a:r>
                <a:endParaRPr lang="en-US" altLang="ko-KR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Bold" panose="02000000000000000000" pitchFamily="50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ko-KR" sz="14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4B2F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QR</a:t>
                </a:r>
                <a:r>
                  <a:rPr lang="ko-KR" altLang="en-US" sz="14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4B2F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코드</a:t>
                </a:r>
                <a:r>
                  <a:rPr lang="en-US" altLang="ko-KR" sz="14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4B2F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, </a:t>
                </a:r>
                <a:r>
                  <a:rPr lang="ko-KR" altLang="en-US" sz="14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4B2F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어떤 매체로 발급할까</a:t>
                </a:r>
                <a:r>
                  <a:rPr lang="en-US" altLang="ko-KR" sz="14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4B2F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?</a:t>
                </a:r>
                <a:endPara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E6404E1-5B34-486D-A345-D7A6EE747456}"/>
                  </a:ext>
                </a:extLst>
              </p:cNvPr>
              <p:cNvSpPr txBox="1"/>
              <p:nvPr/>
            </p:nvSpPr>
            <p:spPr>
              <a:xfrm>
                <a:off x="791233" y="2920844"/>
                <a:ext cx="3148619" cy="270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[</a:t>
                </a:r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설문 참여자 </a:t>
                </a:r>
                <a:r>
                  <a:rPr lang="en-US" altLang="ko-KR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135</a:t>
                </a:r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명 </a:t>
                </a:r>
                <a:r>
                  <a:rPr lang="en-US" altLang="ko-KR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| </a:t>
                </a:r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설문 기간 </a:t>
                </a:r>
                <a:r>
                  <a:rPr lang="en-US" altLang="ko-KR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7</a:t>
                </a:r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월 </a:t>
                </a:r>
                <a:r>
                  <a:rPr lang="en-US" altLang="ko-KR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15</a:t>
                </a:r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일</a:t>
                </a:r>
                <a:r>
                  <a:rPr lang="en-US" altLang="ko-KR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~7</a:t>
                </a:r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월 </a:t>
                </a:r>
                <a:r>
                  <a:rPr lang="en-US" altLang="ko-KR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30</a:t>
                </a:r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일</a:t>
                </a:r>
                <a:r>
                  <a:rPr lang="en-US" altLang="ko-KR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29323C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]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4008B22-303F-45FA-A779-D0C581591192}"/>
                </a:ext>
              </a:extLst>
            </p:cNvPr>
            <p:cNvSpPr txBox="1"/>
            <p:nvPr/>
          </p:nvSpPr>
          <p:spPr>
            <a:xfrm>
              <a:off x="791233" y="3523100"/>
              <a:ext cx="684803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네이버</a:t>
              </a:r>
              <a:endPara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EDE2BCA-E0B5-4481-B955-3F929CBD961A}"/>
                </a:ext>
              </a:extLst>
            </p:cNvPr>
            <p:cNvSpPr txBox="1"/>
            <p:nvPr/>
          </p:nvSpPr>
          <p:spPr>
            <a:xfrm>
              <a:off x="792344" y="4230439"/>
              <a:ext cx="851515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카카오톡</a:t>
              </a:r>
              <a:endPara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762108-B4BC-4007-87CF-D3D3481EBFCE}"/>
                </a:ext>
              </a:extLst>
            </p:cNvPr>
            <p:cNvSpPr txBox="1"/>
            <p:nvPr/>
          </p:nvSpPr>
          <p:spPr>
            <a:xfrm>
              <a:off x="793455" y="4937778"/>
              <a:ext cx="518091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기타</a:t>
              </a:r>
              <a:endPara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A5F610E-F5C5-4847-BED7-4BAC4EC6BD24}"/>
                </a:ext>
              </a:extLst>
            </p:cNvPr>
            <p:cNvSpPr/>
            <p:nvPr/>
          </p:nvSpPr>
          <p:spPr>
            <a:xfrm>
              <a:off x="1959324" y="3588078"/>
              <a:ext cx="2797001" cy="246602"/>
            </a:xfrm>
            <a:prstGeom prst="roundRect">
              <a:avLst>
                <a:gd name="adj" fmla="val 0"/>
              </a:avLst>
            </a:prstGeom>
            <a:solidFill>
              <a:srgbClr val="BFD1F9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4B2F5"/>
                </a:solidFill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54B9AA20-51F1-4D9A-9A05-944FA90A124F}"/>
                </a:ext>
              </a:extLst>
            </p:cNvPr>
            <p:cNvSpPr/>
            <p:nvPr/>
          </p:nvSpPr>
          <p:spPr>
            <a:xfrm>
              <a:off x="1959325" y="4295418"/>
              <a:ext cx="548548" cy="246602"/>
            </a:xfrm>
            <a:prstGeom prst="roundRect">
              <a:avLst>
                <a:gd name="adj" fmla="val 0"/>
              </a:avLst>
            </a:prstGeom>
            <a:solidFill>
              <a:srgbClr val="BFD1F9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F366CD2F-EA9C-4371-B348-2BEDACFE15E0}"/>
                </a:ext>
              </a:extLst>
            </p:cNvPr>
            <p:cNvSpPr/>
            <p:nvPr/>
          </p:nvSpPr>
          <p:spPr>
            <a:xfrm>
              <a:off x="1959326" y="5002757"/>
              <a:ext cx="185142" cy="246602"/>
            </a:xfrm>
            <a:prstGeom prst="roundRect">
              <a:avLst>
                <a:gd name="adj" fmla="val 0"/>
              </a:avLst>
            </a:prstGeom>
            <a:solidFill>
              <a:srgbClr val="BFD1F9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E1DAA41E-9D7D-4528-B2AE-857095AA5CA2}"/>
                </a:ext>
              </a:extLst>
            </p:cNvPr>
            <p:cNvSpPr/>
            <p:nvPr/>
          </p:nvSpPr>
          <p:spPr>
            <a:xfrm>
              <a:off x="1959325" y="5710095"/>
              <a:ext cx="764409" cy="246602"/>
            </a:xfrm>
            <a:prstGeom prst="roundRect">
              <a:avLst>
                <a:gd name="adj" fmla="val 0"/>
              </a:avLst>
            </a:prstGeom>
            <a:solidFill>
              <a:srgbClr val="BFD1F9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9A4905C-E55A-4172-ABE5-9B8FEF71EA2E}"/>
                </a:ext>
              </a:extLst>
            </p:cNvPr>
            <p:cNvSpPr txBox="1"/>
            <p:nvPr/>
          </p:nvSpPr>
          <p:spPr>
            <a:xfrm>
              <a:off x="794566" y="5645117"/>
              <a:ext cx="1067921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만든 경험 </a:t>
              </a: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X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FF49DB9-C662-42D1-B0D3-C2F86BC77DE6}"/>
                </a:ext>
              </a:extLst>
            </p:cNvPr>
            <p:cNvSpPr txBox="1"/>
            <p:nvPr/>
          </p:nvSpPr>
          <p:spPr>
            <a:xfrm>
              <a:off x="4859655" y="3523099"/>
              <a:ext cx="569387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75%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615D066-1502-4576-8441-386C034796AE}"/>
                </a:ext>
              </a:extLst>
            </p:cNvPr>
            <p:cNvSpPr txBox="1"/>
            <p:nvPr/>
          </p:nvSpPr>
          <p:spPr>
            <a:xfrm>
              <a:off x="2588557" y="4230438"/>
              <a:ext cx="614271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9.6%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C557960-1BD8-43A7-9316-25DFB9AFAF5E}"/>
                </a:ext>
              </a:extLst>
            </p:cNvPr>
            <p:cNvSpPr txBox="1"/>
            <p:nvPr/>
          </p:nvSpPr>
          <p:spPr>
            <a:xfrm>
              <a:off x="2226410" y="4937777"/>
              <a:ext cx="579005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1.9%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D00EBB2-88BB-4523-B886-7E133EEC1126}"/>
                </a:ext>
              </a:extLst>
            </p:cNvPr>
            <p:cNvSpPr txBox="1"/>
            <p:nvPr/>
          </p:nvSpPr>
          <p:spPr>
            <a:xfrm>
              <a:off x="2779663" y="5645116"/>
              <a:ext cx="692818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13.5%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150B8F7A-E70A-411A-AAE1-55B5A9710AE5}"/>
                </a:ext>
              </a:extLst>
            </p:cNvPr>
            <p:cNvSpPr/>
            <p:nvPr/>
          </p:nvSpPr>
          <p:spPr>
            <a:xfrm>
              <a:off x="1913478" y="4248178"/>
              <a:ext cx="548548" cy="246602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36B32961-5609-4F92-835F-0B61713F2C27}"/>
                </a:ext>
              </a:extLst>
            </p:cNvPr>
            <p:cNvSpPr/>
            <p:nvPr/>
          </p:nvSpPr>
          <p:spPr>
            <a:xfrm>
              <a:off x="1913478" y="4955517"/>
              <a:ext cx="185304" cy="246602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63285F65-B1C2-49B4-A532-49D9EF4ACC80}"/>
                </a:ext>
              </a:extLst>
            </p:cNvPr>
            <p:cNvSpPr/>
            <p:nvPr/>
          </p:nvSpPr>
          <p:spPr>
            <a:xfrm>
              <a:off x="1913477" y="5662855"/>
              <a:ext cx="764409" cy="246602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BDF8262-A288-4581-9189-00F3FDC2D61F}"/>
                </a:ext>
              </a:extLst>
            </p:cNvPr>
            <p:cNvSpPr/>
            <p:nvPr/>
          </p:nvSpPr>
          <p:spPr>
            <a:xfrm>
              <a:off x="1913476" y="3540838"/>
              <a:ext cx="2797001" cy="246602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FEB150D-54E7-40E2-A815-7338902F57A2}"/>
              </a:ext>
            </a:extLst>
          </p:cNvPr>
          <p:cNvSpPr txBox="1"/>
          <p:nvPr/>
        </p:nvSpPr>
        <p:spPr>
          <a:xfrm>
            <a:off x="786942" y="1114545"/>
            <a:ext cx="5530681" cy="767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수기 작성보다는 편리하고 안전한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코드 인증 방식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어떻게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얼마나 이용하고 있을까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A0E39F-C4E8-40B1-BF6B-9EA0AEE5F98C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EA1854A-D281-464C-AE43-1B74074568C6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03ED0B-0A4E-4F1E-90BC-B0E515796809}"/>
              </a:ext>
            </a:extLst>
          </p:cNvPr>
          <p:cNvGrpSpPr/>
          <p:nvPr/>
        </p:nvGrpSpPr>
        <p:grpSpPr>
          <a:xfrm>
            <a:off x="6320711" y="2207817"/>
            <a:ext cx="5003704" cy="3776366"/>
            <a:chOff x="6320711" y="2207817"/>
            <a:chExt cx="5003704" cy="377636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7BCC970-BEB5-4A8A-A832-E096C090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3322" y="3061037"/>
              <a:ext cx="1482560" cy="169970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70EE71-6902-47DB-844D-D193F10AC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137" y="3061037"/>
              <a:ext cx="1481306" cy="168001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D4BEA0B-0E8A-43ED-B75D-B2E52AFBC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8445" y="3061037"/>
              <a:ext cx="1482559" cy="181074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69B1494-1A16-49F0-9793-07A2CF3195F1}"/>
                </a:ext>
              </a:extLst>
            </p:cNvPr>
            <p:cNvSpPr/>
            <p:nvPr/>
          </p:nvSpPr>
          <p:spPr>
            <a:xfrm>
              <a:off x="6419698" y="5321449"/>
              <a:ext cx="4886184" cy="662734"/>
            </a:xfrm>
            <a:prstGeom prst="rect">
              <a:avLst/>
            </a:prstGeom>
            <a:solidFill>
              <a:srgbClr val="94B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FDD5F08B-3A12-4E03-A62E-3EBBE5576D4B}"/>
                </a:ext>
              </a:extLst>
            </p:cNvPr>
            <p:cNvCxnSpPr>
              <a:cxnSpLocks/>
            </p:cNvCxnSpPr>
            <p:nvPr/>
          </p:nvCxnSpPr>
          <p:spPr>
            <a:xfrm>
              <a:off x="6419698" y="2207817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CBD03A0-C5BD-431D-A895-D8655A9F8F8A}"/>
                </a:ext>
              </a:extLst>
            </p:cNvPr>
            <p:cNvSpPr/>
            <p:nvPr/>
          </p:nvSpPr>
          <p:spPr>
            <a:xfrm>
              <a:off x="6417191" y="4369526"/>
              <a:ext cx="1483814" cy="71304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A07625D-B7C7-4F03-88E7-58CE6994A805}"/>
                </a:ext>
              </a:extLst>
            </p:cNvPr>
            <p:cNvSpPr txBox="1"/>
            <p:nvPr/>
          </p:nvSpPr>
          <p:spPr>
            <a:xfrm>
              <a:off x="6466093" y="4485371"/>
              <a:ext cx="1388522" cy="460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QR</a:t>
              </a:r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코드 발급 과정이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어려운 노인 계층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C6AAA37-9ED3-4810-9054-4E1859E74D4C}"/>
                </a:ext>
              </a:extLst>
            </p:cNvPr>
            <p:cNvSpPr/>
            <p:nvPr/>
          </p:nvSpPr>
          <p:spPr>
            <a:xfrm>
              <a:off x="8123391" y="4369526"/>
              <a:ext cx="1481306" cy="71304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D8CCA5A-821B-4216-8E04-FA01A0479A5A}"/>
                </a:ext>
              </a:extLst>
            </p:cNvPr>
            <p:cNvSpPr txBox="1"/>
            <p:nvPr/>
          </p:nvSpPr>
          <p:spPr>
            <a:xfrm>
              <a:off x="8246825" y="4494780"/>
              <a:ext cx="1215397" cy="460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한국 </a:t>
              </a:r>
              <a:r>
                <a:rPr lang="en-US" altLang="ko-KR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계정이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없는</a:t>
              </a:r>
              <a:r>
                <a:rPr lang="en-US" altLang="ko-KR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외국인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938663D-42F6-4A6B-9DCB-131E7B098644}"/>
                </a:ext>
              </a:extLst>
            </p:cNvPr>
            <p:cNvSpPr/>
            <p:nvPr/>
          </p:nvSpPr>
          <p:spPr>
            <a:xfrm>
              <a:off x="9824576" y="4369526"/>
              <a:ext cx="1481306" cy="71304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94AD3-B877-449B-8D5E-2B806F86AC95}"/>
                </a:ext>
              </a:extLst>
            </p:cNvPr>
            <p:cNvSpPr txBox="1"/>
            <p:nvPr/>
          </p:nvSpPr>
          <p:spPr>
            <a:xfrm>
              <a:off x="9806051" y="4485371"/>
              <a:ext cx="1518364" cy="460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QR</a:t>
              </a:r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코드 방식의 존재를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모르는 사람들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371EDED-9000-4A25-94DE-16909DB24630}"/>
                </a:ext>
              </a:extLst>
            </p:cNvPr>
            <p:cNvSpPr txBox="1"/>
            <p:nvPr/>
          </p:nvSpPr>
          <p:spPr>
            <a:xfrm>
              <a:off x="6872697" y="5503736"/>
              <a:ext cx="397095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전자출입명부를 이용하기 어려워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수기 작성만을 선택해야 함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35F9E1-543F-4B4B-AA09-CE2A85E3AABE}"/>
                </a:ext>
              </a:extLst>
            </p:cNvPr>
            <p:cNvSpPr txBox="1"/>
            <p:nvPr/>
          </p:nvSpPr>
          <p:spPr>
            <a:xfrm>
              <a:off x="6320711" y="2354535"/>
              <a:ext cx="2392001" cy="515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QR</a:t>
              </a:r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Bold" panose="02000000000000000000" pitchFamily="50" charset="-127"/>
                  <a:ea typeface="G마켓 산스 TTF Medium" panose="02000000000000000000" pitchFamily="2" charset="-127"/>
                </a:rPr>
                <a:t>코드를 발급하기 어려운 사람들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Bold" panose="02000000000000000000" pitchFamily="50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QR</a:t>
              </a:r>
              <a:r>
                <a:rPr lang="ko-KR" altLang="en-US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코드</a:t>
              </a: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 </a:t>
              </a:r>
              <a:r>
                <a:rPr lang="ko-KR" altLang="en-US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누구에게 어려울까</a:t>
              </a: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4B2F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?</a:t>
              </a:r>
              <a:endPara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B2F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29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D6C112E-1567-4878-A170-0ED81BF93414}"/>
              </a:ext>
            </a:extLst>
          </p:cNvPr>
          <p:cNvSpPr txBox="1"/>
          <p:nvPr/>
        </p:nvSpPr>
        <p:spPr>
          <a:xfrm>
            <a:off x="786942" y="1112808"/>
            <a:ext cx="3781805" cy="422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QR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코드 인증 절차 </a:t>
            </a:r>
            <a:r>
              <a:rPr lang="en-US" altLang="ko-KR" sz="1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월 </a:t>
            </a:r>
            <a:r>
              <a:rPr lang="en-US" altLang="ko-KR" sz="1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r>
              <a:rPr lang="ko-KR" altLang="en-US" sz="1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회 최초 발급 시</a:t>
            </a:r>
            <a:r>
              <a:rPr lang="en-US" altLang="ko-KR" sz="1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en-US" sz="16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5FF9E-B6EA-4F90-8D9D-7A69B222B536}"/>
              </a:ext>
            </a:extLst>
          </p:cNvPr>
          <p:cNvSpPr txBox="1"/>
          <p:nvPr/>
        </p:nvSpPr>
        <p:spPr>
          <a:xfrm>
            <a:off x="786942" y="1558689"/>
            <a:ext cx="3430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가장 많은 사람들이 이용 중인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네이버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카카오톡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06D5700-5C8E-4237-8ADC-91C6C05E2BA1}"/>
              </a:ext>
            </a:extLst>
          </p:cNvPr>
          <p:cNvSpPr/>
          <p:nvPr/>
        </p:nvSpPr>
        <p:spPr>
          <a:xfrm>
            <a:off x="1055688" y="2522208"/>
            <a:ext cx="4825082" cy="6990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32061D4-00CA-46DA-9038-F3B510B028D7}"/>
              </a:ext>
            </a:extLst>
          </p:cNvPr>
          <p:cNvSpPr/>
          <p:nvPr/>
        </p:nvSpPr>
        <p:spPr>
          <a:xfrm>
            <a:off x="1055688" y="2245209"/>
            <a:ext cx="4825082" cy="276999"/>
          </a:xfrm>
          <a:prstGeom prst="rect">
            <a:avLst/>
          </a:prstGeom>
          <a:solidFill>
            <a:srgbClr val="5BC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1F28C0-DBAF-46F7-9E56-5ED9D8DE0761}"/>
              </a:ext>
            </a:extLst>
          </p:cNvPr>
          <p:cNvSpPr/>
          <p:nvPr/>
        </p:nvSpPr>
        <p:spPr>
          <a:xfrm>
            <a:off x="6311232" y="2522208"/>
            <a:ext cx="4898106" cy="69903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81ECBF-F773-416B-8C53-70E7A13BBBC8}"/>
              </a:ext>
            </a:extLst>
          </p:cNvPr>
          <p:cNvSpPr/>
          <p:nvPr/>
        </p:nvSpPr>
        <p:spPr>
          <a:xfrm>
            <a:off x="6311232" y="2245209"/>
            <a:ext cx="4898106" cy="276999"/>
          </a:xfrm>
          <a:prstGeom prst="rect">
            <a:avLst/>
          </a:prstGeom>
          <a:solidFill>
            <a:srgbClr val="F2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73BA96-90C4-458A-809F-9AA54EFA1D9A}"/>
              </a:ext>
            </a:extLst>
          </p:cNvPr>
          <p:cNvSpPr txBox="1"/>
          <p:nvPr/>
        </p:nvSpPr>
        <p:spPr>
          <a:xfrm>
            <a:off x="3165107" y="2246812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네이버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E01CEF-A79D-479D-878B-49C07D10CDFC}"/>
              </a:ext>
            </a:extLst>
          </p:cNvPr>
          <p:cNvSpPr txBox="1"/>
          <p:nvPr/>
        </p:nvSpPr>
        <p:spPr>
          <a:xfrm>
            <a:off x="2341965" y="2683620"/>
            <a:ext cx="2252540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홈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 메뉴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→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체크인 → 동의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946AF82-4C18-4C6F-9D90-E0C321AA43D3}"/>
              </a:ext>
            </a:extLst>
          </p:cNvPr>
          <p:cNvCxnSpPr/>
          <p:nvPr/>
        </p:nvCxnSpPr>
        <p:spPr>
          <a:xfrm>
            <a:off x="1055688" y="6080078"/>
            <a:ext cx="4754562" cy="0"/>
          </a:xfrm>
          <a:prstGeom prst="line">
            <a:avLst/>
          </a:prstGeom>
          <a:ln w="25400">
            <a:solidFill>
              <a:srgbClr val="31354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B28F823-6291-43C6-ABB6-71F60CF62F87}"/>
              </a:ext>
            </a:extLst>
          </p:cNvPr>
          <p:cNvCxnSpPr/>
          <p:nvPr/>
        </p:nvCxnSpPr>
        <p:spPr>
          <a:xfrm>
            <a:off x="6454776" y="6080078"/>
            <a:ext cx="4754562" cy="0"/>
          </a:xfrm>
          <a:prstGeom prst="line">
            <a:avLst/>
          </a:prstGeom>
          <a:ln w="25400">
            <a:solidFill>
              <a:srgbClr val="40404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21263FC-EFE4-44DF-A376-C0AD614CE0A7}"/>
              </a:ext>
            </a:extLst>
          </p:cNvPr>
          <p:cNvSpPr txBox="1"/>
          <p:nvPr/>
        </p:nvSpPr>
        <p:spPr>
          <a:xfrm>
            <a:off x="8377699" y="2252915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카카오톡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4D77E6B-7670-482B-8022-A7787AE0F122}"/>
              </a:ext>
            </a:extLst>
          </p:cNvPr>
          <p:cNvSpPr txBox="1"/>
          <p:nvPr/>
        </p:nvSpPr>
        <p:spPr>
          <a:xfrm>
            <a:off x="7250914" y="2688674"/>
            <a:ext cx="3018776" cy="29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해시태그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(#)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코로나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체크인 → 동의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0FFC512-908B-43CE-BD4F-D1C5B6BB4F56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B1199AA-3EE8-489D-A2CA-85B817D5AC60}"/>
              </a:ext>
            </a:extLst>
          </p:cNvPr>
          <p:cNvSpPr txBox="1"/>
          <p:nvPr/>
        </p:nvSpPr>
        <p:spPr>
          <a:xfrm>
            <a:off x="786942" y="717310"/>
            <a:ext cx="453970" cy="38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424222-3D11-4EFF-AB20-1B148DC1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067" y="3415901"/>
            <a:ext cx="4617803" cy="24695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1C7F9C-B226-4831-9EA3-B70CF2DA1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155" y="3418363"/>
            <a:ext cx="4617803" cy="24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0AC382E-90E9-463B-A64D-B96099079D5D}"/>
              </a:ext>
            </a:extLst>
          </p:cNvPr>
          <p:cNvGrpSpPr/>
          <p:nvPr/>
        </p:nvGrpSpPr>
        <p:grpSpPr>
          <a:xfrm>
            <a:off x="6043955" y="2934158"/>
            <a:ext cx="1855078" cy="1855078"/>
            <a:chOff x="6043955" y="2934158"/>
            <a:chExt cx="1855078" cy="185507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2228C68-2159-4189-9FC0-B49734AADB19}"/>
                </a:ext>
              </a:extLst>
            </p:cNvPr>
            <p:cNvSpPr/>
            <p:nvPr/>
          </p:nvSpPr>
          <p:spPr>
            <a:xfrm>
              <a:off x="6043955" y="2934158"/>
              <a:ext cx="1855078" cy="1855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188765C-F70C-4788-A492-D6670F7A1C1C}"/>
                </a:ext>
              </a:extLst>
            </p:cNvPr>
            <p:cNvSpPr txBox="1"/>
            <p:nvPr/>
          </p:nvSpPr>
          <p:spPr>
            <a:xfrm>
              <a:off x="6226757" y="3704921"/>
              <a:ext cx="1465466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한국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SNS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계정이 없음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3CD224-6FEF-403A-BDEB-984B421A5F55}"/>
              </a:ext>
            </a:extLst>
          </p:cNvPr>
          <p:cNvGrpSpPr/>
          <p:nvPr/>
        </p:nvGrpSpPr>
        <p:grpSpPr>
          <a:xfrm>
            <a:off x="2298620" y="2114104"/>
            <a:ext cx="4964973" cy="421398"/>
            <a:chOff x="2298620" y="2114104"/>
            <a:chExt cx="4964973" cy="4213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E92465-C712-4204-9523-95993BB3CE0A}"/>
                </a:ext>
              </a:extLst>
            </p:cNvPr>
            <p:cNvSpPr txBox="1"/>
            <p:nvPr/>
          </p:nvSpPr>
          <p:spPr>
            <a:xfrm>
              <a:off x="6672085" y="2114104"/>
              <a:ext cx="5915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외국인</a:t>
              </a:r>
              <a:endPara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CFB1EA9-0FD6-4D8F-B0EB-F0A63F59A749}"/>
                </a:ext>
              </a:extLst>
            </p:cNvPr>
            <p:cNvSpPr/>
            <p:nvPr/>
          </p:nvSpPr>
          <p:spPr>
            <a:xfrm>
              <a:off x="6932376" y="2464577"/>
              <a:ext cx="70925" cy="709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80597B7-8621-4D25-8AD3-FC7DCC3E99B6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20" y="2500040"/>
              <a:ext cx="4536986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9BF3C7-CFE0-4327-AEFD-AEC4A4356DB6}"/>
              </a:ext>
            </a:extLst>
          </p:cNvPr>
          <p:cNvSpPr txBox="1"/>
          <p:nvPr/>
        </p:nvSpPr>
        <p:spPr>
          <a:xfrm>
            <a:off x="786942" y="1114545"/>
            <a:ext cx="4480714" cy="42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전자출입명부 작성의 문제점 </a:t>
            </a:r>
            <a:r>
              <a:rPr lang="en-US" altLang="ko-KR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</a:t>
            </a:r>
            <a:r>
              <a:rPr lang="ko-KR" altLang="en-US" sz="2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방문객 입장</a:t>
            </a:r>
            <a:endParaRPr lang="en-US" sz="20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C5D1FF-46AA-445E-8359-056C736D50AA}"/>
              </a:ext>
            </a:extLst>
          </p:cNvPr>
          <p:cNvCxnSpPr>
            <a:cxnSpLocks/>
          </p:cNvCxnSpPr>
          <p:nvPr/>
        </p:nvCxnSpPr>
        <p:spPr>
          <a:xfrm>
            <a:off x="1371137" y="911850"/>
            <a:ext cx="804699" cy="0"/>
          </a:xfrm>
          <a:prstGeom prst="line">
            <a:avLst/>
          </a:prstGeom>
          <a:ln w="444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B5108FE-5EBC-4AD6-8D04-319A3CDC94B8}"/>
              </a:ext>
            </a:extLst>
          </p:cNvPr>
          <p:cNvSpPr txBox="1"/>
          <p:nvPr/>
        </p:nvSpPr>
        <p:spPr>
          <a:xfrm>
            <a:off x="786942" y="717310"/>
            <a:ext cx="466794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en-US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09B608-6092-4ACB-A7D7-AF95A5E24542}"/>
              </a:ext>
            </a:extLst>
          </p:cNvPr>
          <p:cNvGrpSpPr/>
          <p:nvPr/>
        </p:nvGrpSpPr>
        <p:grpSpPr>
          <a:xfrm>
            <a:off x="6157522" y="5106326"/>
            <a:ext cx="1641147" cy="1073312"/>
            <a:chOff x="6157522" y="5106326"/>
            <a:chExt cx="1641147" cy="107331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7BBE274-18D4-4328-9F3C-07F06899A76B}"/>
                </a:ext>
              </a:extLst>
            </p:cNvPr>
            <p:cNvGrpSpPr/>
            <p:nvPr/>
          </p:nvGrpSpPr>
          <p:grpSpPr>
            <a:xfrm>
              <a:off x="6873706" y="5106326"/>
              <a:ext cx="195580" cy="97790"/>
              <a:chOff x="10129520" y="1239520"/>
              <a:chExt cx="487680" cy="243840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D6EFE286-67EB-4F3C-B735-A057D8706B83}"/>
                  </a:ext>
                </a:extLst>
              </p:cNvPr>
              <p:cNvCxnSpPr/>
              <p:nvPr/>
            </p:nvCxnSpPr>
            <p:spPr>
              <a:xfrm>
                <a:off x="1012952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8759ED4F-3932-4B60-98AA-B01E0127BB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336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0FBC7F1-87AB-470F-ADAE-E6689109FE75}"/>
                </a:ext>
              </a:extLst>
            </p:cNvPr>
            <p:cNvSpPr/>
            <p:nvPr/>
          </p:nvSpPr>
          <p:spPr>
            <a:xfrm>
              <a:off x="6157522" y="5430150"/>
              <a:ext cx="1641147" cy="74948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A4B0A1-C39F-41E0-ACD7-FEBA3D44F80E}"/>
                </a:ext>
              </a:extLst>
            </p:cNvPr>
            <p:cNvSpPr txBox="1"/>
            <p:nvPr/>
          </p:nvSpPr>
          <p:spPr>
            <a:xfrm>
              <a:off x="6205910" y="5563875"/>
              <a:ext cx="1531188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네이버</a:t>
              </a: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0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카카오톡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 등을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잘 이용하지 않음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8E92465-C712-4204-9523-95993BB3CE0A}"/>
              </a:ext>
            </a:extLst>
          </p:cNvPr>
          <p:cNvSpPr txBox="1"/>
          <p:nvPr/>
        </p:nvSpPr>
        <p:spPr>
          <a:xfrm>
            <a:off x="1936849" y="2114104"/>
            <a:ext cx="455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rPr>
              <a:t>전체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맑은 고딕 Semilight" panose="020B0502040204020203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0251C5-D5DA-435E-84CD-8EF7C76442D7}"/>
              </a:ext>
            </a:extLst>
          </p:cNvPr>
          <p:cNvGrpSpPr/>
          <p:nvPr/>
        </p:nvGrpSpPr>
        <p:grpSpPr>
          <a:xfrm>
            <a:off x="1218052" y="2934158"/>
            <a:ext cx="1855078" cy="1855078"/>
            <a:chOff x="1218052" y="2934158"/>
            <a:chExt cx="1855078" cy="185507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2228C68-2159-4189-9FC0-B49734AADB19}"/>
                </a:ext>
              </a:extLst>
            </p:cNvPr>
            <p:cNvSpPr/>
            <p:nvPr/>
          </p:nvSpPr>
          <p:spPr>
            <a:xfrm>
              <a:off x="1218052" y="2934158"/>
              <a:ext cx="1855078" cy="1855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88765C-F70C-4788-A492-D6670F7A1C1C}"/>
                </a:ext>
              </a:extLst>
            </p:cNvPr>
            <p:cNvSpPr txBox="1"/>
            <p:nvPr/>
          </p:nvSpPr>
          <p:spPr>
            <a:xfrm>
              <a:off x="1460164" y="3704921"/>
              <a:ext cx="1346843" cy="32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QR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코드 인식의 문제</a:t>
              </a: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7CFB1EA9-0FD6-4D8F-B0EB-F0A63F59A749}"/>
              </a:ext>
            </a:extLst>
          </p:cNvPr>
          <p:cNvSpPr/>
          <p:nvPr/>
        </p:nvSpPr>
        <p:spPr>
          <a:xfrm>
            <a:off x="2129333" y="2464577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952E6-2718-4C8F-8647-46FD468232EF}"/>
              </a:ext>
            </a:extLst>
          </p:cNvPr>
          <p:cNvGrpSpPr/>
          <p:nvPr/>
        </p:nvGrpSpPr>
        <p:grpSpPr>
          <a:xfrm>
            <a:off x="1312680" y="5106326"/>
            <a:ext cx="1665841" cy="1073312"/>
            <a:chOff x="1312680" y="5106326"/>
            <a:chExt cx="1665841" cy="107331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7BBE274-18D4-4328-9F3C-07F06899A76B}"/>
                </a:ext>
              </a:extLst>
            </p:cNvPr>
            <p:cNvGrpSpPr/>
            <p:nvPr/>
          </p:nvGrpSpPr>
          <p:grpSpPr>
            <a:xfrm>
              <a:off x="2047803" y="5106326"/>
              <a:ext cx="195580" cy="97790"/>
              <a:chOff x="10129520" y="1239520"/>
              <a:chExt cx="487680" cy="24384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D6EFE286-67EB-4F3C-B735-A057D8706B83}"/>
                  </a:ext>
                </a:extLst>
              </p:cNvPr>
              <p:cNvCxnSpPr/>
              <p:nvPr/>
            </p:nvCxnSpPr>
            <p:spPr>
              <a:xfrm>
                <a:off x="1012952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759ED4F-3932-4B60-98AA-B01E0127BB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336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0FBC7F1-87AB-470F-ADAE-E6689109FE75}"/>
                </a:ext>
              </a:extLst>
            </p:cNvPr>
            <p:cNvSpPr/>
            <p:nvPr/>
          </p:nvSpPr>
          <p:spPr>
            <a:xfrm>
              <a:off x="1331619" y="5430150"/>
              <a:ext cx="1641147" cy="74948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A4B0A1-C39F-41E0-ACD7-FEBA3D44F80E}"/>
                </a:ext>
              </a:extLst>
            </p:cNvPr>
            <p:cNvSpPr txBox="1"/>
            <p:nvPr/>
          </p:nvSpPr>
          <p:spPr>
            <a:xfrm>
              <a:off x="1312680" y="5466926"/>
              <a:ext cx="166584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QR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코드 인식 영역에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정확히 위치 시키는 것에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불편함이 따름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0C023C-E7F7-4F66-A40B-2AFAB4C070F0}"/>
              </a:ext>
            </a:extLst>
          </p:cNvPr>
          <p:cNvGrpSpPr/>
          <p:nvPr/>
        </p:nvGrpSpPr>
        <p:grpSpPr>
          <a:xfrm>
            <a:off x="8860593" y="2934158"/>
            <a:ext cx="1855078" cy="1855078"/>
            <a:chOff x="8860593" y="2934158"/>
            <a:chExt cx="1855078" cy="185507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2228C68-2159-4189-9FC0-B49734AADB19}"/>
                </a:ext>
              </a:extLst>
            </p:cNvPr>
            <p:cNvSpPr/>
            <p:nvPr/>
          </p:nvSpPr>
          <p:spPr>
            <a:xfrm>
              <a:off x="8860593" y="2934158"/>
              <a:ext cx="1855078" cy="1855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188765C-F70C-4788-A492-D6670F7A1C1C}"/>
                </a:ext>
              </a:extLst>
            </p:cNvPr>
            <p:cNvSpPr txBox="1"/>
            <p:nvPr/>
          </p:nvSpPr>
          <p:spPr>
            <a:xfrm>
              <a:off x="9102708" y="3577963"/>
              <a:ext cx="1346844" cy="573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QR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코드 발급 과정을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잘 인지하지 못함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3F455B-F4F0-40DC-AE56-90BEA47347F4}"/>
              </a:ext>
            </a:extLst>
          </p:cNvPr>
          <p:cNvGrpSpPr/>
          <p:nvPr/>
        </p:nvGrpSpPr>
        <p:grpSpPr>
          <a:xfrm>
            <a:off x="8974160" y="5106326"/>
            <a:ext cx="1641147" cy="1073312"/>
            <a:chOff x="8974160" y="5106326"/>
            <a:chExt cx="1641147" cy="1073312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7BBE274-18D4-4328-9F3C-07F06899A76B}"/>
                </a:ext>
              </a:extLst>
            </p:cNvPr>
            <p:cNvGrpSpPr/>
            <p:nvPr/>
          </p:nvGrpSpPr>
          <p:grpSpPr>
            <a:xfrm>
              <a:off x="9690344" y="5106326"/>
              <a:ext cx="195580" cy="97790"/>
              <a:chOff x="10129520" y="1239520"/>
              <a:chExt cx="487680" cy="243840"/>
            </a:xfrm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D6EFE286-67EB-4F3C-B735-A057D8706B83}"/>
                  </a:ext>
                </a:extLst>
              </p:cNvPr>
              <p:cNvCxnSpPr/>
              <p:nvPr/>
            </p:nvCxnSpPr>
            <p:spPr>
              <a:xfrm>
                <a:off x="1012952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8759ED4F-3932-4B60-98AA-B01E0127BB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3360" y="1239520"/>
                <a:ext cx="243840" cy="24384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0FBC7F1-87AB-470F-ADAE-E6689109FE75}"/>
                </a:ext>
              </a:extLst>
            </p:cNvPr>
            <p:cNvSpPr/>
            <p:nvPr/>
          </p:nvSpPr>
          <p:spPr>
            <a:xfrm>
              <a:off x="8974160" y="5430150"/>
              <a:ext cx="1641147" cy="74948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A4B0A1-C39F-41E0-ACD7-FEBA3D44F80E}"/>
                </a:ext>
              </a:extLst>
            </p:cNvPr>
            <p:cNvSpPr txBox="1"/>
            <p:nvPr/>
          </p:nvSpPr>
          <p:spPr>
            <a:xfrm>
              <a:off x="9179639" y="5563875"/>
              <a:ext cx="1217000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발급 과정에 대한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"/>
                  <a:ea typeface="나눔스퀘어OTF_ac" panose="020B0600000101010101" pitchFamily="34" charset="-127"/>
                  <a:cs typeface="맑은 고딕 Semilight" panose="020B0502040204020203" pitchFamily="50" charset="-127"/>
                </a:rPr>
                <a:t>부가 설명이 필요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"/>
                <a:ea typeface="나눔스퀘어OTF_ac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82ACD14-3E44-4E4A-A289-08AD9CC958C7}"/>
              </a:ext>
            </a:extLst>
          </p:cNvPr>
          <p:cNvGrpSpPr/>
          <p:nvPr/>
        </p:nvGrpSpPr>
        <p:grpSpPr>
          <a:xfrm>
            <a:off x="7099220" y="2114104"/>
            <a:ext cx="3088991" cy="421398"/>
            <a:chOff x="7099220" y="2114104"/>
            <a:chExt cx="3088991" cy="42139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E92465-C712-4204-9523-95993BB3CE0A}"/>
                </a:ext>
              </a:extLst>
            </p:cNvPr>
            <p:cNvSpPr txBox="1"/>
            <p:nvPr/>
          </p:nvSpPr>
          <p:spPr>
            <a:xfrm>
              <a:off x="9426464" y="2114104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맑은 고딕 Semilight" panose="020B0502040204020203" pitchFamily="50" charset="-127"/>
                </a:rPr>
                <a:t>노인 계층</a:t>
              </a:r>
              <a:endPara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7CFB1EA9-0FD6-4D8F-B0EB-F0A63F59A749}"/>
                </a:ext>
              </a:extLst>
            </p:cNvPr>
            <p:cNvSpPr/>
            <p:nvPr/>
          </p:nvSpPr>
          <p:spPr>
            <a:xfrm>
              <a:off x="9771874" y="2464577"/>
              <a:ext cx="70925" cy="709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847F9BD-991E-49AC-B34F-EDD166D84672}"/>
                </a:ext>
              </a:extLst>
            </p:cNvPr>
            <p:cNvCxnSpPr>
              <a:cxnSpLocks/>
            </p:cNvCxnSpPr>
            <p:nvPr/>
          </p:nvCxnSpPr>
          <p:spPr>
            <a:xfrm>
              <a:off x="7099220" y="2500040"/>
              <a:ext cx="2591124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628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DA9DB"/>
      </a:accent1>
      <a:accent2>
        <a:srgbClr val="F6584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1769</Words>
  <Application>Microsoft Office PowerPoint</Application>
  <PresentationFormat>와이드스크린</PresentationFormat>
  <Paragraphs>460</Paragraphs>
  <Slides>31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7" baseType="lpstr">
      <vt:lpstr>G마켓 산스 Bold</vt:lpstr>
      <vt:lpstr>나눔스퀘어OTF ExtraBold</vt:lpstr>
      <vt:lpstr>나눔스퀘어OTF_ac ExtraBold</vt:lpstr>
      <vt:lpstr>맑은 고딕</vt:lpstr>
      <vt:lpstr>G마켓 산스 TTF Medium</vt:lpstr>
      <vt:lpstr>Arial</vt:lpstr>
      <vt:lpstr>Noto Sans CJK KR Bold</vt:lpstr>
      <vt:lpstr>나눔스퀘어OTF Bold</vt:lpstr>
      <vt:lpstr>Noto Sans CJK KR Black</vt:lpstr>
      <vt:lpstr>나눔스퀘어OTF</vt:lpstr>
      <vt:lpstr>나눔스퀘어OTF_ac Bold</vt:lpstr>
      <vt:lpstr>나눔스퀘어OTF_ac Light</vt:lpstr>
      <vt:lpstr>나눔스퀘어라운드OTF Regular</vt:lpstr>
      <vt:lpstr>나눔스퀘어OTF_ac</vt:lpstr>
      <vt:lpstr>Noto Sans CJK KR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병조 민</dc:creator>
  <cp:lastModifiedBy>하나</cp:lastModifiedBy>
  <cp:revision>140</cp:revision>
  <dcterms:created xsi:type="dcterms:W3CDTF">2019-05-29T11:51:23Z</dcterms:created>
  <dcterms:modified xsi:type="dcterms:W3CDTF">2020-10-14T04:57:06Z</dcterms:modified>
</cp:coreProperties>
</file>